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3639-97BC-47DC-8941-4547C485973A}" type="datetimeFigureOut">
              <a:rPr lang="nb-NO" smtClean="0"/>
              <a:t>18.10.2017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556F-7B43-4749-956A-3A159A264C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6107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3639-97BC-47DC-8941-4547C485973A}" type="datetimeFigureOut">
              <a:rPr lang="nb-NO" smtClean="0"/>
              <a:t>18.10.2017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556F-7B43-4749-956A-3A159A264C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071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3639-97BC-47DC-8941-4547C485973A}" type="datetimeFigureOut">
              <a:rPr lang="nb-NO" smtClean="0"/>
              <a:t>18.10.2017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556F-7B43-4749-956A-3A159A264C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4388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3639-97BC-47DC-8941-4547C485973A}" type="datetimeFigureOut">
              <a:rPr lang="nb-NO" smtClean="0"/>
              <a:t>18.10.2017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556F-7B43-4749-956A-3A159A264C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70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3639-97BC-47DC-8941-4547C485973A}" type="datetimeFigureOut">
              <a:rPr lang="nb-NO" smtClean="0"/>
              <a:t>18.10.2017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556F-7B43-4749-956A-3A159A264C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923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3639-97BC-47DC-8941-4547C485973A}" type="datetimeFigureOut">
              <a:rPr lang="nb-NO" smtClean="0"/>
              <a:t>18.10.2017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556F-7B43-4749-956A-3A159A264C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9237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3639-97BC-47DC-8941-4547C485973A}" type="datetimeFigureOut">
              <a:rPr lang="nb-NO" smtClean="0"/>
              <a:t>18.10.2017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556F-7B43-4749-956A-3A159A264C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0556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3639-97BC-47DC-8941-4547C485973A}" type="datetimeFigureOut">
              <a:rPr lang="nb-NO" smtClean="0"/>
              <a:t>18.10.2017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556F-7B43-4749-956A-3A159A264C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6403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3639-97BC-47DC-8941-4547C485973A}" type="datetimeFigureOut">
              <a:rPr lang="nb-NO" smtClean="0"/>
              <a:t>18.10.2017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556F-7B43-4749-956A-3A159A264C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209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3639-97BC-47DC-8941-4547C485973A}" type="datetimeFigureOut">
              <a:rPr lang="nb-NO" smtClean="0"/>
              <a:t>18.10.2017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556F-7B43-4749-956A-3A159A264C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8061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3639-97BC-47DC-8941-4547C485973A}" type="datetimeFigureOut">
              <a:rPr lang="nb-NO" smtClean="0"/>
              <a:t>18.10.2017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556F-7B43-4749-956A-3A159A264C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8779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13639-97BC-47DC-8941-4547C485973A}" type="datetimeFigureOut">
              <a:rPr lang="nb-NO" smtClean="0"/>
              <a:t>18.10.2017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B556F-7B43-4749-956A-3A159A264C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207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3- minutt: Asbjørn Klokk 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Sykkeltur i Frankrike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56069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Båt under bru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477294"/>
            <a:ext cx="7620000" cy="3048000"/>
          </a:xfrm>
        </p:spPr>
      </p:pic>
    </p:spTree>
    <p:extLst>
      <p:ext uri="{BB962C8B-B14F-4D97-AF65-F5344CB8AC3E}">
        <p14:creationId xmlns:p14="http://schemas.microsoft.com/office/powerpoint/2010/main" val="3605011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Sykling langs kanal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546" y="1825625"/>
            <a:ext cx="8234907" cy="4351338"/>
          </a:xfrm>
        </p:spPr>
      </p:pic>
    </p:spTree>
    <p:extLst>
      <p:ext uri="{BB962C8B-B14F-4D97-AF65-F5344CB8AC3E}">
        <p14:creationId xmlns:p14="http://schemas.microsoft.com/office/powerpoint/2010/main" val="1354817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Kart over Frankrike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35" y="1880314"/>
            <a:ext cx="4829577" cy="3786389"/>
          </a:xfrm>
        </p:spPr>
      </p:pic>
    </p:spTree>
    <p:extLst>
      <p:ext uri="{BB962C8B-B14F-4D97-AF65-F5344CB8AC3E}">
        <p14:creationId xmlns:p14="http://schemas.microsoft.com/office/powerpoint/2010/main" val="1648688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Malpastunnelen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148" y="1596980"/>
            <a:ext cx="4043966" cy="4753377"/>
          </a:xfrm>
        </p:spPr>
      </p:pic>
    </p:spTree>
    <p:extLst>
      <p:ext uri="{BB962C8B-B14F-4D97-AF65-F5344CB8AC3E}">
        <p14:creationId xmlns:p14="http://schemas.microsoft.com/office/powerpoint/2010/main" val="2583953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8 sluser: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628" y="1815921"/>
            <a:ext cx="6041558" cy="4005329"/>
          </a:xfrm>
        </p:spPr>
      </p:pic>
    </p:spTree>
    <p:extLst>
      <p:ext uri="{BB962C8B-B14F-4D97-AF65-F5344CB8AC3E}">
        <p14:creationId xmlns:p14="http://schemas.microsoft.com/office/powerpoint/2010/main" val="4261169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Kart: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062" y="1825625"/>
            <a:ext cx="6117875" cy="4351338"/>
          </a:xfrm>
        </p:spPr>
      </p:pic>
    </p:spTree>
    <p:extLst>
      <p:ext uri="{BB962C8B-B14F-4D97-AF65-F5344CB8AC3E}">
        <p14:creationId xmlns:p14="http://schemas.microsoft.com/office/powerpoint/2010/main" val="1545754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Båter i sluse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337" y="1825625"/>
            <a:ext cx="6523325" cy="4351338"/>
          </a:xfrm>
        </p:spPr>
      </p:pic>
    </p:spTree>
    <p:extLst>
      <p:ext uri="{BB962C8B-B14F-4D97-AF65-F5344CB8AC3E}">
        <p14:creationId xmlns:p14="http://schemas.microsoft.com/office/powerpoint/2010/main" val="1127190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Slottet i </a:t>
            </a:r>
            <a:r>
              <a:rPr lang="nb-NO" dirty="0" err="1" smtClean="0"/>
              <a:t>Carcassone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579" y="1825625"/>
            <a:ext cx="7614841" cy="4351338"/>
          </a:xfrm>
        </p:spPr>
      </p:pic>
    </p:spTree>
    <p:extLst>
      <p:ext uri="{BB962C8B-B14F-4D97-AF65-F5344CB8AC3E}">
        <p14:creationId xmlns:p14="http://schemas.microsoft.com/office/powerpoint/2010/main" val="2816625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Profil 2 </a:t>
            </a:r>
            <a:r>
              <a:rPr lang="nb-NO" dirty="0" err="1" smtClean="0"/>
              <a:t>canal</a:t>
            </a:r>
            <a:r>
              <a:rPr lang="nb-NO" dirty="0" smtClean="0"/>
              <a:t>: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031" y="1825625"/>
            <a:ext cx="9435938" cy="4351338"/>
          </a:xfrm>
        </p:spPr>
      </p:pic>
    </p:spTree>
    <p:extLst>
      <p:ext uri="{BB962C8B-B14F-4D97-AF65-F5344CB8AC3E}">
        <p14:creationId xmlns:p14="http://schemas.microsoft.com/office/powerpoint/2010/main" val="4122626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Bru over elv: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805" y="1690687"/>
            <a:ext cx="5769736" cy="4014653"/>
          </a:xfrm>
        </p:spPr>
      </p:pic>
    </p:spTree>
    <p:extLst>
      <p:ext uri="{BB962C8B-B14F-4D97-AF65-F5344CB8AC3E}">
        <p14:creationId xmlns:p14="http://schemas.microsoft.com/office/powerpoint/2010/main" val="3806952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37</Words>
  <Application>Microsoft Office PowerPoint</Application>
  <PresentationFormat>Widescreen</PresentationFormat>
  <Paragraphs>12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3- minutt: Asbjørn Klokk </vt:lpstr>
      <vt:lpstr>Kart over Frankrike</vt:lpstr>
      <vt:lpstr>Malpastunnelen</vt:lpstr>
      <vt:lpstr>8 sluser:</vt:lpstr>
      <vt:lpstr>Kart:</vt:lpstr>
      <vt:lpstr>Båter i sluse</vt:lpstr>
      <vt:lpstr>Slottet i Carcassone</vt:lpstr>
      <vt:lpstr>Profil 2 canal:</vt:lpstr>
      <vt:lpstr>Bru over elv:</vt:lpstr>
      <vt:lpstr>Båt under bru</vt:lpstr>
      <vt:lpstr>Sykling langs kanal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3- minutt: Asbjørn Klokk </dc:title>
  <dc:creator>Bruker</dc:creator>
  <cp:lastModifiedBy>Bruker</cp:lastModifiedBy>
  <cp:revision>10</cp:revision>
  <dcterms:created xsi:type="dcterms:W3CDTF">2017-10-18T14:26:12Z</dcterms:created>
  <dcterms:modified xsi:type="dcterms:W3CDTF">2017-10-18T14:35:04Z</dcterms:modified>
</cp:coreProperties>
</file>