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9" r:id="rId6"/>
    <p:sldId id="268" r:id="rId7"/>
    <p:sldId id="267" r:id="rId8"/>
    <p:sldId id="270" r:id="rId9"/>
    <p:sldId id="258" r:id="rId10"/>
    <p:sldId id="271" r:id="rId11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Tore Rennemo" initials="STR" lastIdx="23" clrIdx="0">
    <p:extLst>
      <p:ext uri="{19B8F6BF-5375-455C-9EA6-DF929625EA0E}">
        <p15:presenceInfo xmlns:p15="http://schemas.microsoft.com/office/powerpoint/2012/main" userId="Stig Tore Renne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79880414698475E-2"/>
          <c:y val="0"/>
          <c:w val="0.78452516731911182"/>
          <c:h val="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explosion val="32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C6-4213-9FC9-E991A31A7CDA}"/>
              </c:ext>
            </c:extLst>
          </c:dPt>
          <c:dPt>
            <c:idx val="1"/>
            <c:bubble3D val="0"/>
            <c:explosion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C6-4213-9FC9-E991A31A7CDA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C6-4213-9FC9-E991A31A7CDA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C6-4213-9FC9-E991A31A7CDA}"/>
              </c:ext>
            </c:extLst>
          </c:dPt>
          <c:cat>
            <c:strRef>
              <c:f>'Ark1'!$A$2:$A$5</c:f>
              <c:strCache>
                <c:ptCount val="4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C6-4213-9FC9-E991A31A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0.85276</cdr:x>
      <cdr:y>0.16578</cdr:y>
    </cdr:from>
    <cdr:to>
      <cdr:x>0.95954</cdr:x>
      <cdr:y>0.33725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8379294" y="734989"/>
          <a:ext cx="1049225" cy="760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0.08438</cdr:x>
      <cdr:y>0.46347</cdr:y>
    </cdr:from>
    <cdr:to>
      <cdr:x>0.33498</cdr:x>
      <cdr:y>0.62124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42AD19CB-D5A2-4508-98EE-504007C627B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9089" y="2054782"/>
          <a:ext cx="2462409" cy="6994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0.55915</cdr:x>
      <cdr:y>0.12982</cdr:y>
    </cdr:from>
    <cdr:to>
      <cdr:x>0.74395</cdr:x>
      <cdr:y>0.39295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055DAA89-88B0-463E-AE6C-19002412C63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494211" y="575558"/>
          <a:ext cx="1815855" cy="11665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0.56303</cdr:x>
      <cdr:y>0.61232</cdr:y>
    </cdr:from>
    <cdr:to>
      <cdr:x>0.76637</cdr:x>
      <cdr:y>0.87544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E012ECCE-2C64-4D41-97F3-391EB368424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532375" y="2714729"/>
          <a:ext cx="1998030" cy="116654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181E-D467-4C86-95B2-DEB23AF77449}" type="datetimeFigureOut">
              <a:rPr lang="nb-NO" smtClean="0"/>
              <a:t>01.11.2017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0EB8-8648-4924-B8C4-E4F34D1A28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39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0EB8-8648-4924-B8C4-E4F34D1A289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05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0EB8-8648-4924-B8C4-E4F34D1A289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75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0EB8-8648-4924-B8C4-E4F34D1A289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87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258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5438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4613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4993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3081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19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174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6653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7034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733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879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6B90F-7816-48ED-9115-C5E769710C6E}" type="datetimeFigureOut">
              <a:rPr lang="nn-NO" smtClean="0"/>
              <a:t>01.11.2017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0A4D-5F70-419C-99CE-F3F1DD5E3D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915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0" y="1301457"/>
            <a:ext cx="8024774" cy="5556543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855069" y="463141"/>
            <a:ext cx="5353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algn="ctr"/>
            <a:r>
              <a:rPr lang="nb-NO" sz="2400" dirty="0"/>
              <a:t>    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Mennesker som jobber for mennesker</a:t>
            </a:r>
          </a:p>
          <a:p>
            <a:pPr algn="ctr"/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022592" y="6225235"/>
            <a:ext cx="152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b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9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DCB0D9-3B52-4C3D-B068-A597C932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                          Bestrebet etterlatt inntrykk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982E0E-EB7B-4D3B-BA8E-2FF3320B2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      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i="1" dirty="0"/>
              <a:t>                              - mer enn forventet</a:t>
            </a:r>
          </a:p>
        </p:txBody>
      </p:sp>
    </p:spTree>
    <p:extLst>
      <p:ext uri="{BB962C8B-B14F-4D97-AF65-F5344CB8AC3E}">
        <p14:creationId xmlns:p14="http://schemas.microsoft.com/office/powerpoint/2010/main" val="18876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49" y="3042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      Byrg Kompetanse AS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3279" y="1953972"/>
            <a:ext cx="7783831" cy="4381805"/>
          </a:xfrm>
        </p:spPr>
        <p:txBody>
          <a:bodyPr>
            <a:normAutofit/>
          </a:bodyPr>
          <a:lstStyle/>
          <a:p>
            <a:r>
              <a:rPr lang="nb-NO" sz="2000" dirty="0"/>
              <a:t>Byrg er en attføringsbedrift under NHO Service</a:t>
            </a:r>
          </a:p>
          <a:p>
            <a:r>
              <a:rPr lang="nb-NO" sz="2000" dirty="0"/>
              <a:t>Fokus på VTA ( Varig tilrettelagt arbeid) og AFT (Arbeidsforberedende trening)</a:t>
            </a:r>
          </a:p>
          <a:p>
            <a:r>
              <a:rPr lang="nb-NO" sz="2000" dirty="0"/>
              <a:t>Lokalisert på Stranda, Sykkylven og Norddal samt tilgjengelig i Stordal og Ørskog</a:t>
            </a:r>
          </a:p>
          <a:p>
            <a:r>
              <a:rPr lang="nb-NO" sz="2000" dirty="0"/>
              <a:t>Produksjon og leveranse innen: Tekstil og møbel.  Monteringsoppgaver og tilrettelegging. Servicetjenester, vedlikeholdstjenester og kantinedrift</a:t>
            </a:r>
          </a:p>
          <a:p>
            <a:r>
              <a:rPr lang="nb-NO" sz="2000" dirty="0"/>
              <a:t>12 ansatte (7 kvinner og 5 menn)</a:t>
            </a:r>
          </a:p>
          <a:p>
            <a:r>
              <a:rPr lang="nb-NO" sz="2000" dirty="0"/>
              <a:t>Pr dato: 40 kandidater på tiltak</a:t>
            </a:r>
          </a:p>
          <a:p>
            <a:r>
              <a:rPr lang="nb-NO" sz="2000" dirty="0"/>
              <a:t>Omsetning 13 </a:t>
            </a:r>
            <a:r>
              <a:rPr lang="nb-NO" sz="2000" dirty="0" err="1"/>
              <a:t>mill</a:t>
            </a:r>
            <a:endParaRPr lang="nb-NO" sz="2000" dirty="0"/>
          </a:p>
          <a:p>
            <a:r>
              <a:rPr lang="nb-NO" sz="2000" dirty="0"/>
              <a:t>Eier: Hovedeier Stranda Kommune. Medeier Sykkylven Kommune 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18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80753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Visjon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7300" y="273711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/>
              <a:t>Vi tilfører mennesker vekst og utvikling gjennom etterspurte tjenester</a:t>
            </a:r>
          </a:p>
        </p:txBody>
      </p:sp>
    </p:spTree>
    <p:extLst>
      <p:ext uri="{BB962C8B-B14F-4D97-AF65-F5344CB8AC3E}">
        <p14:creationId xmlns:p14="http://schemas.microsoft.com/office/powerpoint/2010/main" val="242713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23562"/>
            <a:ext cx="7886700" cy="1325563"/>
          </a:xfrm>
        </p:spPr>
        <p:txBody>
          <a:bodyPr/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Misjon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       Komme i arbeid og kjenne gleden av å lykkes!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53" y="3704188"/>
            <a:ext cx="1542176" cy="23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1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9290" y="218532"/>
            <a:ext cx="7886700" cy="1325563"/>
          </a:xfrm>
        </p:spPr>
        <p:txBody>
          <a:bodyPr/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Verdier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6986" y="213041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Kompetent: </a:t>
            </a:r>
            <a:r>
              <a:rPr lang="nb-NO" dirty="0"/>
              <a:t>Rådgivning, løsninger og erfaring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Engasjert: </a:t>
            </a:r>
            <a:r>
              <a:rPr lang="nb-NO" dirty="0"/>
              <a:t>Gjennomføring, presisjon og humør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Selvfølelse: </a:t>
            </a:r>
            <a:r>
              <a:rPr lang="nb-NO" dirty="0"/>
              <a:t>Jeg gjør en forskjell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96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79855"/>
            <a:ext cx="7886700" cy="1325563"/>
          </a:xfrm>
        </p:spPr>
        <p:txBody>
          <a:bodyPr/>
          <a:lstStyle/>
          <a:p>
            <a:r>
              <a:rPr lang="nb-NO" dirty="0"/>
              <a:t>                   </a:t>
            </a: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Samarbeidspartnere</a:t>
            </a:r>
          </a:p>
        </p:txBody>
      </p:sp>
      <p:pic>
        <p:nvPicPr>
          <p:cNvPr id="4" name="Plassholder for innhold 3" descr="Nav_r¿d_logo_til_word#1FA8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19" y="2165684"/>
            <a:ext cx="9612454" cy="83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lderesultat for ekorn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65" y="19618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lk hjel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68" y="5730326"/>
            <a:ext cx="1682850" cy="55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slettvol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88" y="2008817"/>
            <a:ext cx="1848795" cy="120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esultat for formfin and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45" y="2296544"/>
            <a:ext cx="1121474" cy="7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esultat for sykkylven stål and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84" y="3595689"/>
            <a:ext cx="1897247" cy="6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esultat for sykkylven and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4" y="4220711"/>
            <a:ext cx="1827313" cy="18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esultat for stranda kommune and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15" y="4690099"/>
            <a:ext cx="808468" cy="13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esultat for stranda eigedomsselskap and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34" y="3513019"/>
            <a:ext cx="1494949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lderesultat for norddal kommune and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4" y="5771865"/>
            <a:ext cx="2936334" cy="7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deresultat for møre og romsdal fylkeskommune logo">
            <a:extLst>
              <a:ext uri="{FF2B5EF4-FFF2-40B4-BE49-F238E27FC236}">
                <a16:creationId xmlns:a16="http://schemas.microsoft.com/office/drawing/2014/main" id="{E7DE0F7C-FDB0-4371-BC6E-783B0019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79" y="4932222"/>
            <a:ext cx="1596209" cy="15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deresultat for årim and logo">
            <a:extLst>
              <a:ext uri="{FF2B5EF4-FFF2-40B4-BE49-F238E27FC236}">
                <a16:creationId xmlns:a16="http://schemas.microsoft.com/office/drawing/2014/main" id="{1203AD18-36CF-4D08-9180-6085E9BE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50" y="4312790"/>
            <a:ext cx="1237761" cy="9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lderesultat for brunstad and logo">
            <a:extLst>
              <a:ext uri="{FF2B5EF4-FFF2-40B4-BE49-F238E27FC236}">
                <a16:creationId xmlns:a16="http://schemas.microsoft.com/office/drawing/2014/main" id="{338A2AC3-1D9C-4AE4-8834-0A43A316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76" y="1319125"/>
            <a:ext cx="1761573" cy="112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ilderesultat for grilstad and logo">
            <a:extLst>
              <a:ext uri="{FF2B5EF4-FFF2-40B4-BE49-F238E27FC236}">
                <a16:creationId xmlns:a16="http://schemas.microsoft.com/office/drawing/2014/main" id="{8497E7F2-283B-4E32-8D88-C1D54631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39" y="3595689"/>
            <a:ext cx="1889522" cy="5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4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8218" y="256495"/>
            <a:ext cx="7886700" cy="1325563"/>
          </a:xfrm>
        </p:spPr>
        <p:txBody>
          <a:bodyPr>
            <a:normAutofit/>
          </a:bodyPr>
          <a:lstStyle/>
          <a:p>
            <a:r>
              <a:rPr lang="nb-NO" sz="2800" b="1" dirty="0">
                <a:solidFill>
                  <a:schemeClr val="accent5">
                    <a:lumMod val="75000"/>
                  </a:schemeClr>
                </a:solidFill>
              </a:rPr>
              <a:t>                </a:t>
            </a: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Primærleveranser av varer og tjenester</a:t>
            </a:r>
          </a:p>
        </p:txBody>
      </p:sp>
      <p:graphicFrame>
        <p:nvGraphicFramePr>
          <p:cNvPr id="8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569844"/>
              </p:ext>
            </p:extLst>
          </p:nvPr>
        </p:nvGraphicFramePr>
        <p:xfrm>
          <a:off x="412126" y="1582058"/>
          <a:ext cx="9863988" cy="539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F5A6B4A4-669A-4F61-A32A-2CAC080720B7}"/>
              </a:ext>
            </a:extLst>
          </p:cNvPr>
          <p:cNvSpPr txBox="1"/>
          <p:nvPr/>
        </p:nvSpPr>
        <p:spPr>
          <a:xfrm>
            <a:off x="2887579" y="1288633"/>
            <a:ext cx="2064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Egen produksjon:</a:t>
            </a:r>
          </a:p>
          <a:p>
            <a:r>
              <a:rPr lang="nb-NO" dirty="0"/>
              <a:t>Briketter</a:t>
            </a:r>
          </a:p>
          <a:p>
            <a:r>
              <a:rPr lang="nb-NO" dirty="0"/>
              <a:t>Benker</a:t>
            </a:r>
          </a:p>
          <a:p>
            <a:r>
              <a:rPr lang="nb-NO" dirty="0"/>
              <a:t>Vedproduksjon</a:t>
            </a:r>
          </a:p>
          <a:p>
            <a:r>
              <a:rPr lang="nb-NO" dirty="0"/>
              <a:t>Gapahukproduksjon</a:t>
            </a:r>
          </a:p>
          <a:p>
            <a:r>
              <a:rPr lang="nb-NO" dirty="0"/>
              <a:t>Opplæringsprogram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92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2CF1AA-223F-43E0-8885-BC28DA92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                       </a:t>
            </a: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Tjenesteleverandør situasjonen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8546D3C-F37B-4B32-AE1F-37B1AB49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36" y="2290082"/>
            <a:ext cx="7886700" cy="4351338"/>
          </a:xfrm>
        </p:spPr>
        <p:txBody>
          <a:bodyPr/>
          <a:lstStyle/>
          <a:p>
            <a:r>
              <a:rPr lang="nb-NO" b="1" dirty="0"/>
              <a:t>Varde </a:t>
            </a:r>
            <a:r>
              <a:rPr lang="nb-NO" dirty="0"/>
              <a:t>( </a:t>
            </a:r>
            <a:r>
              <a:rPr lang="nb-NO" dirty="0" err="1"/>
              <a:t>kristiandsund</a:t>
            </a:r>
            <a:r>
              <a:rPr lang="nb-NO" dirty="0"/>
              <a:t>)</a:t>
            </a:r>
          </a:p>
          <a:p>
            <a:r>
              <a:rPr lang="nb-NO" b="1" dirty="0" err="1"/>
              <a:t>Astero</a:t>
            </a:r>
            <a:r>
              <a:rPr lang="nb-NO" dirty="0"/>
              <a:t> (Molde)</a:t>
            </a:r>
          </a:p>
          <a:p>
            <a:r>
              <a:rPr lang="nb-NO" b="1" dirty="0"/>
              <a:t>Trollheimen</a:t>
            </a:r>
            <a:r>
              <a:rPr lang="nb-NO" dirty="0"/>
              <a:t> ( Sunndal)</a:t>
            </a:r>
          </a:p>
          <a:p>
            <a:r>
              <a:rPr lang="nb-NO" b="1" dirty="0"/>
              <a:t>Brisk</a:t>
            </a:r>
            <a:r>
              <a:rPr lang="nb-NO" dirty="0"/>
              <a:t> ( Ålesund)</a:t>
            </a:r>
          </a:p>
          <a:p>
            <a:r>
              <a:rPr lang="nb-NO" b="1" dirty="0"/>
              <a:t>Furene</a:t>
            </a:r>
            <a:r>
              <a:rPr lang="nb-NO" dirty="0"/>
              <a:t> (Ørsta/Volda)</a:t>
            </a:r>
          </a:p>
          <a:p>
            <a:r>
              <a:rPr lang="nb-NO" b="1" dirty="0"/>
              <a:t>Byrg</a:t>
            </a:r>
            <a:r>
              <a:rPr lang="nb-NO" dirty="0"/>
              <a:t> ( Norddal, Stordal, Stranda, Sykkylven)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32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49" y="1707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</a:rPr>
              <a:t>Utfordringer og 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49" y="2443277"/>
            <a:ext cx="7769201" cy="286317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nb-NO" sz="1000" dirty="0"/>
          </a:p>
          <a:p>
            <a:endParaRPr lang="nb-NO" sz="1800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57647" y="1397726"/>
            <a:ext cx="8386354" cy="529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/>
              <a:t>Bransjeendring (Anbudskonkurranse, kvalitet </a:t>
            </a:r>
            <a:r>
              <a:rPr lang="nb-NO" sz="2200" dirty="0" err="1"/>
              <a:t>vs</a:t>
            </a:r>
            <a:r>
              <a:rPr lang="nb-NO" sz="2200" dirty="0"/>
              <a:t> økonomi)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Fra vekst til attføring. Skjermet sektor som bransje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Kommunal og regional sammenslåing og administrativ flytting av sentra 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Kompetanseheving, forbedringer og bemanning 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Tilknytting til næringslivet gjennom forutsigbare avtaler</a:t>
            </a:r>
          </a:p>
          <a:p>
            <a:endParaRPr lang="nb-NO" sz="2200" dirty="0"/>
          </a:p>
          <a:p>
            <a:r>
              <a:rPr lang="nb-NO" sz="2200" dirty="0"/>
              <a:t>Styrke posisjonen som ledende attføringsbedrift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Etablering og operativ i hele Storfjord området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NAV omorganiser. Fokus på eldre, yngre og flyktninger. Færre kontorer og mer teknologi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7796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269</Words>
  <Application>Microsoft Office PowerPoint</Application>
  <PresentationFormat>Skjermfremvisning (4:3)</PresentationFormat>
  <Paragraphs>65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Office-tema</vt:lpstr>
      <vt:lpstr>PowerPoint-presentasjon</vt:lpstr>
      <vt:lpstr>      Byrg Kompetanse AS </vt:lpstr>
      <vt:lpstr>                           Visjon</vt:lpstr>
      <vt:lpstr>                           Misjon</vt:lpstr>
      <vt:lpstr>                           Verdier</vt:lpstr>
      <vt:lpstr>                   Samarbeidspartnere</vt:lpstr>
      <vt:lpstr>                Primærleveranser av varer og tjenester</vt:lpstr>
      <vt:lpstr>                       Tjenesteleverandør situasjonen</vt:lpstr>
      <vt:lpstr> Utfordringer og muligheter</vt:lpstr>
      <vt:lpstr>                          Bestrebet etterlatt inntrykk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Rita Svorkås</dc:creator>
  <cp:lastModifiedBy>Arne Hansen</cp:lastModifiedBy>
  <cp:revision>142</cp:revision>
  <cp:lastPrinted>2016-04-17T17:03:24Z</cp:lastPrinted>
  <dcterms:created xsi:type="dcterms:W3CDTF">2015-03-12T12:34:10Z</dcterms:created>
  <dcterms:modified xsi:type="dcterms:W3CDTF">2017-11-01T11:48:16Z</dcterms:modified>
</cp:coreProperties>
</file>