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59" r:id="rId6"/>
    <p:sldId id="262" r:id="rId7"/>
    <p:sldId id="260" r:id="rId8"/>
    <p:sldId id="263" r:id="rId9"/>
    <p:sldId id="261" r:id="rId10"/>
    <p:sldId id="264" r:id="rId11"/>
    <p:sldId id="265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B912C1E8-0589-4274-A717-AAC9DC848C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xmlns="" id="{C796CA13-8902-4902-BC91-E6916034E4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2A907148-7641-4F08-B4B0-3193E5B80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052F-1FCA-43D5-8A5E-36F43698E9A2}" type="datetimeFigureOut">
              <a:rPr lang="nb-NO" smtClean="0"/>
              <a:t>10.02.2018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D5BC2A3F-9DDE-434C-86EC-A0C12661A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D7E9A94D-0EBD-486C-90CE-F2C8DEDB6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CD21-14AF-4673-973B-3B0ECE2990B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7312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AD9CB737-C026-41E3-8332-C0D7A5B0D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xmlns="" id="{C83D5673-A813-4548-9950-5AD9ECDDB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60EC8C5A-A08C-4770-9567-57F44CE9E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052F-1FCA-43D5-8A5E-36F43698E9A2}" type="datetimeFigureOut">
              <a:rPr lang="nb-NO" smtClean="0"/>
              <a:t>10.02.2018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DE4CAF82-2CD4-4389-B8DC-D5E545FB1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6F7C94A6-EEBB-4E3F-85BD-9565A826C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CD21-14AF-4673-973B-3B0ECE2990B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025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xmlns="" id="{911ABA29-D157-4420-8941-97AD5208A1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xmlns="" id="{F43DEDE9-ECA5-4FEE-A689-A8049C04F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C7A52715-631E-4A7A-B1BA-F36A09D74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052F-1FCA-43D5-8A5E-36F43698E9A2}" type="datetimeFigureOut">
              <a:rPr lang="nb-NO" smtClean="0"/>
              <a:t>10.02.2018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C7A3A7F7-71A0-4D6A-B591-F02B822B4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84E0B363-BF26-4483-BAD9-9F2D55F8C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CD21-14AF-4673-973B-3B0ECE2990B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9591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5C46C9B9-8D3A-4BBA-B74B-E0E9C23AB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5AE5DB8D-5984-443F-9773-458D0F31C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0045E696-355C-4305-A408-4A65AF1CC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052F-1FCA-43D5-8A5E-36F43698E9A2}" type="datetimeFigureOut">
              <a:rPr lang="nb-NO" smtClean="0"/>
              <a:t>10.02.2018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9CA71641-DEC6-47BA-82E3-A7E4F9142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63FBA26F-D65F-4604-8430-3A1CC7D74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CD21-14AF-4673-973B-3B0ECE2990B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024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EED4F4A4-5A5A-4E94-A928-84EDD3B0D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E7E57364-92A2-40BB-9A0C-67C76DC2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D463317B-D607-407E-BBFF-CC3ECCD0B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052F-1FCA-43D5-8A5E-36F43698E9A2}" type="datetimeFigureOut">
              <a:rPr lang="nb-NO" smtClean="0"/>
              <a:t>10.02.2018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03EF009C-1235-4F4C-B61D-87B85AA4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80CB023B-C0F6-4C7D-9C39-77747BA0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CD21-14AF-4673-973B-3B0ECE2990B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4565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CDFA47D2-30B1-42E8-B201-A9DA1E3B2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C35BE9E3-93E5-43D3-BF2E-94BDF9B1CA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xmlns="" id="{E96BC8C2-4159-4A3B-87D6-4ABC85C42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5F5331A9-96AB-406F-B7BE-E2680D231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052F-1FCA-43D5-8A5E-36F43698E9A2}" type="datetimeFigureOut">
              <a:rPr lang="nb-NO" smtClean="0"/>
              <a:t>10.02.2018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502B42CF-9E21-4421-B242-AF1C177F6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xmlns="" id="{A2082DA6-4A69-40F0-ACD7-7D32709AA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CD21-14AF-4673-973B-3B0ECE2990B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949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5ACAA203-8F2C-4BB8-9C39-907567C94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11DDF2E4-B4A6-4940-8F23-32882BD87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xmlns="" id="{CD7EDCEE-6556-4423-A585-E3792A610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xmlns="" id="{847618E9-590D-4883-B2D6-4D036AE9E4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xmlns="" id="{23F73D39-B6E5-42F2-87C5-EFF0BAE8FA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xmlns="" id="{CCAC2438-5E1D-4027-817A-1313650EC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052F-1FCA-43D5-8A5E-36F43698E9A2}" type="datetimeFigureOut">
              <a:rPr lang="nb-NO" smtClean="0"/>
              <a:t>10.02.2018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xmlns="" id="{747A4066-E83A-4799-8CCA-E7D4C3EE7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xmlns="" id="{5C8ABEB4-33D7-4D29-AA04-E78CC5A02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CD21-14AF-4673-973B-3B0ECE2990B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574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991B86DB-827E-4606-924B-41DD7F70F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xmlns="" id="{D306F9AB-21BE-4883-BFF1-BFE58C5E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052F-1FCA-43D5-8A5E-36F43698E9A2}" type="datetimeFigureOut">
              <a:rPr lang="nb-NO" smtClean="0"/>
              <a:t>10.02.2018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xmlns="" id="{8F2412B8-6B2B-4747-AD65-C852C3771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xmlns="" id="{7D511734-5AAB-4775-926E-CAC5A9B8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CD21-14AF-4673-973B-3B0ECE2990B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0581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xmlns="" id="{1DC0E7DE-EC28-409E-A838-CF36FC367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052F-1FCA-43D5-8A5E-36F43698E9A2}" type="datetimeFigureOut">
              <a:rPr lang="nb-NO" smtClean="0"/>
              <a:t>10.02.2018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xmlns="" id="{B21195AB-1669-4094-BBAE-B45E75FB9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xmlns="" id="{2FA4B7C8-3752-4D23-9D6D-7275F80E5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CD21-14AF-4673-973B-3B0ECE2990B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546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51B3D5F1-87EF-4B69-9F23-91D56E5F8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156B03D4-B68F-4349-A5B8-A73BD7AB9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xmlns="" id="{CF6D30E9-04A2-408A-A1EE-3E178A668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483A7600-239F-48D9-A80A-5C5E8269A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052F-1FCA-43D5-8A5E-36F43698E9A2}" type="datetimeFigureOut">
              <a:rPr lang="nb-NO" smtClean="0"/>
              <a:t>10.02.2018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B6A1418C-ADAE-4E3A-BF9C-1BAA0B485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xmlns="" id="{965172B0-45B7-4F66-ACB4-90C65FD49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CD21-14AF-4673-973B-3B0ECE2990B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068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F800A26E-EFCE-4BB5-9ADA-85FA4630E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xmlns="" id="{A7D3528D-3FC6-4F8A-8C90-CBC2BB3C91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xmlns="" id="{E3103A0F-9D28-4C5B-9E3B-64296E10E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B28B0A88-7CC3-4AD6-BAF8-2F69155E2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052F-1FCA-43D5-8A5E-36F43698E9A2}" type="datetimeFigureOut">
              <a:rPr lang="nb-NO" smtClean="0"/>
              <a:t>10.02.2018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BDAA4BC2-1491-4D76-8925-4798292BC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xmlns="" id="{DFE80D3A-829E-458F-8601-C8F59537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CD21-14AF-4673-973B-3B0ECE2990B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05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xmlns="" id="{43870B6E-46DF-41C9-9A4B-BD719F1D1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60CDF5DD-E132-4CA1-84F8-2E91D5111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52237B8D-7B36-44B0-BED9-02B894DAF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7052F-1FCA-43D5-8A5E-36F43698E9A2}" type="datetimeFigureOut">
              <a:rPr lang="nb-NO" smtClean="0"/>
              <a:t>10.02.2018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B7AA63B7-67FC-4934-97CC-06727E9B1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9E6E6916-F1DD-4760-BD29-596CC5D442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4CD21-14AF-4673-973B-3B0ECE2990B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09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7EFD93D5-58FC-4500-96F6-54E659F6E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62197"/>
          </a:xfrm>
        </p:spPr>
        <p:txBody>
          <a:bodyPr>
            <a:normAutofit fontScale="90000"/>
          </a:bodyPr>
          <a:lstStyle/>
          <a:p>
            <a:r>
              <a:rPr lang="nb-NO" dirty="0" err="1"/>
              <a:t>Karigarden</a:t>
            </a:r>
            <a:r>
              <a:rPr lang="nb-NO" dirty="0"/>
              <a:t> på Velle:  </a:t>
            </a:r>
            <a:br>
              <a:rPr lang="nb-NO" dirty="0"/>
            </a:br>
            <a:r>
              <a:rPr lang="nb-NO" dirty="0" err="1"/>
              <a:t>Laurdag</a:t>
            </a:r>
            <a:r>
              <a:rPr lang="nb-NO" dirty="0"/>
              <a:t> 3. februar 2018</a:t>
            </a:r>
            <a:br>
              <a:rPr lang="nb-NO" dirty="0"/>
            </a:br>
            <a:r>
              <a:rPr lang="nb-NO" dirty="0"/>
              <a:t/>
            </a:r>
            <a:br>
              <a:rPr lang="nb-NO" dirty="0"/>
            </a:br>
            <a:r>
              <a:rPr lang="nb-NO" dirty="0"/>
              <a:t>Besøk av 60 unge bønder  </a:t>
            </a:r>
            <a:r>
              <a:rPr lang="nb-NO" dirty="0" err="1"/>
              <a:t>frå</a:t>
            </a:r>
            <a:r>
              <a:rPr lang="nb-NO" dirty="0"/>
              <a:t> Møre og </a:t>
            </a:r>
            <a:r>
              <a:rPr lang="nb-NO" dirty="0" err="1"/>
              <a:t>romsdal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xmlns="" id="{F2D849D1-C10E-4FDB-8671-985DF838A6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5841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261B002D-BA8A-4D96-A228-07B9DEECA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Utvikling i produksjonen:</a:t>
            </a:r>
          </a:p>
        </p:txBody>
      </p:sp>
      <p:graphicFrame>
        <p:nvGraphicFramePr>
          <p:cNvPr id="7" name="Plassholder for innhold 6">
            <a:extLst>
              <a:ext uri="{FF2B5EF4-FFF2-40B4-BE49-F238E27FC236}">
                <a16:creationId xmlns:a16="http://schemas.microsoft.com/office/drawing/2014/main" xmlns="" id="{B2D2C5B0-CD44-4E50-A5D0-987A23E5E4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945218"/>
              </p:ext>
            </p:extLst>
          </p:nvPr>
        </p:nvGraphicFramePr>
        <p:xfrm>
          <a:off x="1793289" y="1953087"/>
          <a:ext cx="9117368" cy="3639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40324">
                  <a:extLst>
                    <a:ext uri="{9D8B030D-6E8A-4147-A177-3AD203B41FA5}">
                      <a16:colId xmlns:a16="http://schemas.microsoft.com/office/drawing/2014/main" xmlns="" val="3624062284"/>
                    </a:ext>
                  </a:extLst>
                </a:gridCol>
                <a:gridCol w="2062753">
                  <a:extLst>
                    <a:ext uri="{9D8B030D-6E8A-4147-A177-3AD203B41FA5}">
                      <a16:colId xmlns:a16="http://schemas.microsoft.com/office/drawing/2014/main" xmlns="" val="1448948322"/>
                    </a:ext>
                  </a:extLst>
                </a:gridCol>
                <a:gridCol w="1980242">
                  <a:extLst>
                    <a:ext uri="{9D8B030D-6E8A-4147-A177-3AD203B41FA5}">
                      <a16:colId xmlns:a16="http://schemas.microsoft.com/office/drawing/2014/main" xmlns="" val="3680103938"/>
                    </a:ext>
                  </a:extLst>
                </a:gridCol>
                <a:gridCol w="2434049">
                  <a:extLst>
                    <a:ext uri="{9D8B030D-6E8A-4147-A177-3AD203B41FA5}">
                      <a16:colId xmlns:a16="http://schemas.microsoft.com/office/drawing/2014/main" xmlns="" val="4038309978"/>
                    </a:ext>
                  </a:extLst>
                </a:gridCol>
              </a:tblGrid>
              <a:tr h="72425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u="none" strike="noStrike">
                          <a:effectLst/>
                        </a:rPr>
                        <a:t> 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2015</a:t>
                      </a:r>
                      <a:endParaRPr lang="nb-NO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2016</a:t>
                      </a:r>
                      <a:endParaRPr lang="nb-NO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2017</a:t>
                      </a:r>
                      <a:endParaRPr lang="nb-NO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927794210"/>
                  </a:ext>
                </a:extLst>
              </a:tr>
              <a:tr h="72425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u="none" strike="noStrike">
                          <a:effectLst/>
                        </a:rPr>
                        <a:t>Mjølk i tonn 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197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245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341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376430027"/>
                  </a:ext>
                </a:extLst>
              </a:tr>
              <a:tr h="72425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u="none" strike="noStrike">
                          <a:effectLst/>
                        </a:rPr>
                        <a:t>EKM pr årsku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6300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7922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9158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551295899"/>
                  </a:ext>
                </a:extLst>
              </a:tr>
              <a:tr h="72425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u="none" strike="noStrike">
                          <a:effectLst/>
                        </a:rPr>
                        <a:t>Kjøtprod kg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1564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1719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5846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618725692"/>
                  </a:ext>
                </a:extLst>
              </a:tr>
              <a:tr h="742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u="none" strike="noStrike">
                          <a:effectLst/>
                        </a:rPr>
                        <a:t>Antal dyr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75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93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104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771523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905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A9EAB8EF-0FCB-4E76-92F9-73360C25D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Samlinga vart avslutta med Lunsj på </a:t>
            </a:r>
            <a:r>
              <a:rPr lang="nb-NO" dirty="0" err="1"/>
              <a:t>Berlihuset</a:t>
            </a:r>
            <a:endParaRPr lang="nb-NO" dirty="0"/>
          </a:p>
        </p:txBody>
      </p:sp>
      <p:pic>
        <p:nvPicPr>
          <p:cNvPr id="5123" name="Picture 3" descr="https://www.bondelaget.no/getfile.php/13839181/Bilder%20fylker/M%C3%B8re%20og%20Romsdal/2018%20Bilder/20180202%20Unge%20B%C3%B8nder%20Samling/20180203%20Deltakere%20Unge%20Bonder%201.JPG%20%28articleview_full%29.jpg">
            <a:extLst>
              <a:ext uri="{FF2B5EF4-FFF2-40B4-BE49-F238E27FC236}">
                <a16:creationId xmlns:a16="http://schemas.microsoft.com/office/drawing/2014/main" xmlns="" id="{23564129-3F82-41AC-AD80-B0B058E69F1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827" y="1935332"/>
            <a:ext cx="8247356" cy="436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6035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A725E439-DF97-4076-8D22-19C4AEAF1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800" dirty="0"/>
              <a:t>Samling for unge bønder i M. og R. 2.-3.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522B7074-67C7-429F-8B24-08C59AB2D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3600" dirty="0" err="1"/>
              <a:t>Arrangørar</a:t>
            </a:r>
            <a:r>
              <a:rPr lang="nb-NO" sz="3600" dirty="0"/>
              <a:t>:</a:t>
            </a:r>
          </a:p>
          <a:p>
            <a:pPr lvl="1"/>
            <a:r>
              <a:rPr lang="nb-NO" sz="3600" dirty="0"/>
              <a:t>Nortura </a:t>
            </a:r>
          </a:p>
          <a:p>
            <a:pPr lvl="1"/>
            <a:r>
              <a:rPr lang="nb-NO" sz="3600" dirty="0"/>
              <a:t>TINE</a:t>
            </a:r>
          </a:p>
          <a:p>
            <a:pPr lvl="1"/>
            <a:r>
              <a:rPr lang="nb-NO" sz="3600" dirty="0"/>
              <a:t>Felleskjøpet</a:t>
            </a:r>
          </a:p>
          <a:p>
            <a:pPr lvl="1"/>
            <a:r>
              <a:rPr lang="nb-NO" sz="3600" dirty="0"/>
              <a:t>Fylkesmannen i M og R</a:t>
            </a:r>
          </a:p>
          <a:p>
            <a:pPr lvl="1"/>
            <a:r>
              <a:rPr lang="nb-NO" sz="3600" dirty="0"/>
              <a:t>M og R Bondelag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67577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552EE4EA-6B35-4DBB-BE5F-2B97E386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14906"/>
            <a:ext cx="10515600" cy="1500187"/>
          </a:xfrm>
        </p:spPr>
        <p:txBody>
          <a:bodyPr>
            <a:normAutofit/>
          </a:bodyPr>
          <a:lstStyle/>
          <a:p>
            <a:r>
              <a:rPr lang="nb-NO" sz="4400" dirty="0"/>
              <a:t>Mentorordninga i Felleskjøpet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620ABB4D-7929-433F-8FC1-0D45B1663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299317"/>
            <a:ext cx="10515600" cy="3790333"/>
          </a:xfrm>
        </p:spPr>
        <p:txBody>
          <a:bodyPr/>
          <a:lstStyle/>
          <a:p>
            <a:r>
              <a:rPr lang="nb-NO" dirty="0"/>
              <a:t>Som ny medlem i FK får </a:t>
            </a:r>
            <a:r>
              <a:rPr lang="nb-NO" dirty="0" err="1"/>
              <a:t>ein</a:t>
            </a:r>
            <a:r>
              <a:rPr lang="nb-NO" dirty="0"/>
              <a:t> tildelt </a:t>
            </a:r>
            <a:r>
              <a:rPr lang="nb-NO" dirty="0" err="1"/>
              <a:t>ein</a:t>
            </a:r>
            <a:r>
              <a:rPr lang="nb-NO" dirty="0"/>
              <a:t> mentor som hjelper til med </a:t>
            </a:r>
            <a:r>
              <a:rPr lang="nb-NO" dirty="0" err="1"/>
              <a:t>fagleg</a:t>
            </a:r>
            <a:r>
              <a:rPr lang="nb-NO" dirty="0"/>
              <a:t> oppfølging, råd og støtte tilpassa den produksjonen </a:t>
            </a:r>
            <a:r>
              <a:rPr lang="nb-NO" dirty="0" err="1"/>
              <a:t>ein</a:t>
            </a:r>
            <a:r>
              <a:rPr lang="nb-NO" dirty="0"/>
              <a:t> driv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/>
              <a:t>Velkomstpakke;  medlemsmappe, kjeledress, termokopp og </a:t>
            </a:r>
            <a:r>
              <a:rPr lang="nb-NO" dirty="0" err="1"/>
              <a:t>caps</a:t>
            </a:r>
            <a:endParaRPr lang="nb-NO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/>
              <a:t>Ekstra gode vilkår </a:t>
            </a:r>
            <a:r>
              <a:rPr lang="nb-NO" dirty="0" err="1"/>
              <a:t>dei</a:t>
            </a:r>
            <a:r>
              <a:rPr lang="nb-NO" dirty="0"/>
              <a:t> tre første åra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/>
              <a:t>Lokale møte og </a:t>
            </a:r>
            <a:r>
              <a:rPr lang="nb-NO" dirty="0" err="1"/>
              <a:t>samlingar</a:t>
            </a:r>
            <a:endParaRPr lang="nb-NO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/>
              <a:t>Invitasjon til landbruksmessa på Lillestrøm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 err="1"/>
              <a:t>Rabattar</a:t>
            </a:r>
            <a:r>
              <a:rPr lang="nb-NO" dirty="0"/>
              <a:t> hos andre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00471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1213CE91-A68A-4327-B208-650000845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2678"/>
            <a:ext cx="10515600" cy="4428817"/>
          </a:xfrm>
        </p:spPr>
        <p:txBody>
          <a:bodyPr/>
          <a:lstStyle/>
          <a:p>
            <a:r>
              <a:rPr lang="nb-NO" dirty="0"/>
              <a:t>Dei andre </a:t>
            </a:r>
            <a:r>
              <a:rPr lang="nb-NO" dirty="0" err="1"/>
              <a:t>landbruksorganisasjonane</a:t>
            </a:r>
            <a:r>
              <a:rPr lang="nb-NO" dirty="0"/>
              <a:t> som TINE og Nortura har også ekstra sterk satsing på unge bønder som vil satse i landbruket</a:t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63507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D50B311B-DE5A-4F2E-9E34-A806F96D9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 orientering om bakgrunnen for fjøs-prosjektet</a:t>
            </a:r>
          </a:p>
        </p:txBody>
      </p:sp>
      <p:pic>
        <p:nvPicPr>
          <p:cNvPr id="1027" name="Picture 3" descr="https://www.bondelaget.no/getfile.php/13838932/Bilder%20fylker/M%C3%B8re%20og%20Romsdal/2018%20Bilder/20180202%20Unge%20B%C3%B8nder%20Samling/20180203%20WeibergAurdal%20Bastian%20gard%201.JPG%20%28articleview_full%29.jpg">
            <a:extLst>
              <a:ext uri="{FF2B5EF4-FFF2-40B4-BE49-F238E27FC236}">
                <a16:creationId xmlns:a16="http://schemas.microsoft.com/office/drawing/2014/main" xmlns="" id="{74B2D255-7F9B-4A1B-B50C-E64CBEF21BA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83" y="2405849"/>
            <a:ext cx="4607510" cy="346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s://www.bondelaget.no/getfile.php/13839094/Bilder%20fylker/M%C3%B8re%20og%20Romsdal/2018%20Bilder/20180202%20Unge%20B%C3%B8nder%20Samling/20180203%20WeibergAurdal%20Bastian1.JPG%20%28articleview_full%29.jpg">
            <a:extLst>
              <a:ext uri="{FF2B5EF4-FFF2-40B4-BE49-F238E27FC236}">
                <a16:creationId xmlns:a16="http://schemas.microsoft.com/office/drawing/2014/main" xmlns="" id="{6F7FA566-FF79-4909-9385-FD05024970F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635" y="2219417"/>
            <a:ext cx="5400582" cy="3728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0228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54F19B7D-C7B9-4DE7-85DC-3D2215058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Bakgrunnen for å bygge ny fjøs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8E1ECC40-3AA7-4AF5-B359-B77B48D79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Gamlefjøsen bygd på 1930-talet</a:t>
            </a:r>
          </a:p>
          <a:p>
            <a:r>
              <a:rPr lang="nb-NO" dirty="0" err="1"/>
              <a:t>Ikkje</a:t>
            </a:r>
            <a:r>
              <a:rPr lang="nb-NO" dirty="0"/>
              <a:t>  god nok etter dagens krav til dyrevelferd</a:t>
            </a:r>
          </a:p>
          <a:p>
            <a:r>
              <a:rPr lang="nb-NO" dirty="0"/>
              <a:t>Vil neste generasjon ta over ?</a:t>
            </a:r>
          </a:p>
          <a:p>
            <a:endParaRPr lang="nb-NO" dirty="0"/>
          </a:p>
          <a:p>
            <a:r>
              <a:rPr lang="nb-NO" dirty="0"/>
              <a:t>Bruke </a:t>
            </a:r>
            <a:r>
              <a:rPr lang="nb-NO" dirty="0" err="1"/>
              <a:t>oppatt</a:t>
            </a:r>
            <a:r>
              <a:rPr lang="nb-NO" dirty="0"/>
              <a:t> den gamle eller bygge alt nytt ?</a:t>
            </a:r>
          </a:p>
          <a:p>
            <a:r>
              <a:rPr lang="nb-NO" dirty="0"/>
              <a:t>«Parkerte» gamlefjøsen og bygde nytt 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23668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EBDEC06E-C53D-48D8-B4D3-949155E9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Fjøsen bygd i 60 mm massivtre – «</a:t>
            </a:r>
            <a:r>
              <a:rPr lang="nb-NO" dirty="0" err="1"/>
              <a:t>semi</a:t>
            </a:r>
            <a:r>
              <a:rPr lang="nb-NO" dirty="0"/>
              <a:t>»-kaldfjøs med </a:t>
            </a:r>
            <a:r>
              <a:rPr lang="nb-NO" dirty="0" err="1"/>
              <a:t>naturleg</a:t>
            </a:r>
            <a:r>
              <a:rPr lang="nb-NO" dirty="0"/>
              <a:t> ventilasjon</a:t>
            </a:r>
          </a:p>
        </p:txBody>
      </p:sp>
      <p:pic>
        <p:nvPicPr>
          <p:cNvPr id="2051" name="Picture 3" descr="https://www.bondelaget.no/getfile.php/13839037/Bilder%20fylker/M%C3%B8re%20og%20Romsdal/2018%20Bilder/20180202%20Unge%20B%C3%B8nder%20Samling/20180203%20WeibergAurdal%20Bastian%20gard%202.JPG%20%28articleview_full%29.jpg">
            <a:extLst>
              <a:ext uri="{FF2B5EF4-FFF2-40B4-BE49-F238E27FC236}">
                <a16:creationId xmlns:a16="http://schemas.microsoft.com/office/drawing/2014/main" xmlns="" id="{A38BCD9C-69C3-4CA2-A5DD-3D6BE9D9755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94" y="2148395"/>
            <a:ext cx="4687409" cy="337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https://www.bondelaget.no/getfile.php/13839154/Bilder%20fylker/M%C3%B8re%20og%20Romsdal/2018%20Bilder/20180202%20Unge%20B%C3%B8nder%20Samling/20180203%20WeibergAurdal%20Bastian%20gard%205.JPG%20%28articleview_full%29.jpg">
            <a:extLst>
              <a:ext uri="{FF2B5EF4-FFF2-40B4-BE49-F238E27FC236}">
                <a16:creationId xmlns:a16="http://schemas.microsoft.com/office/drawing/2014/main" xmlns="" id="{3EC46079-9E22-4367-A72F-77991480308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477" y="2334827"/>
            <a:ext cx="4784324" cy="3773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788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EE2ED8F2-9CA8-4E1A-9A29-33EA9FDF1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76234"/>
          </a:xfrm>
        </p:spPr>
        <p:txBody>
          <a:bodyPr>
            <a:normAutofit/>
          </a:bodyPr>
          <a:lstStyle/>
          <a:p>
            <a:r>
              <a:rPr lang="nb-NO" dirty="0" err="1"/>
              <a:t>Kvifor</a:t>
            </a:r>
            <a:r>
              <a:rPr lang="nb-NO" dirty="0"/>
              <a:t> trebygg og kaldfjøs med </a:t>
            </a:r>
            <a:r>
              <a:rPr lang="nb-NO" dirty="0" err="1"/>
              <a:t>naturleg</a:t>
            </a:r>
            <a:r>
              <a:rPr lang="nb-NO" dirty="0"/>
              <a:t> ventilasjon: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83D3B5D8-DC0B-415E-AC2D-E42525952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Lite støy</a:t>
            </a:r>
          </a:p>
          <a:p>
            <a:r>
              <a:rPr lang="nb-NO" dirty="0"/>
              <a:t>God luft</a:t>
            </a:r>
          </a:p>
          <a:p>
            <a:r>
              <a:rPr lang="nb-NO" dirty="0"/>
              <a:t>Lite problem med kondens,  hygroskopisk</a:t>
            </a:r>
          </a:p>
          <a:p>
            <a:r>
              <a:rPr lang="nb-NO" dirty="0"/>
              <a:t>Tre er </a:t>
            </a:r>
            <a:r>
              <a:rPr lang="nb-NO" dirty="0" err="1"/>
              <a:t>klimavenleg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13887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1334665E-713E-437A-AA79-56DA7D778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Fleire</a:t>
            </a:r>
            <a:r>
              <a:rPr lang="nb-NO" dirty="0"/>
              <a:t> bilde </a:t>
            </a:r>
            <a:r>
              <a:rPr lang="nb-NO" dirty="0" err="1"/>
              <a:t>frå</a:t>
            </a:r>
            <a:r>
              <a:rPr lang="nb-NO" dirty="0"/>
              <a:t> fjøsen</a:t>
            </a:r>
          </a:p>
        </p:txBody>
      </p:sp>
      <p:pic>
        <p:nvPicPr>
          <p:cNvPr id="3075" name="Picture 3" descr="https://www.bondelaget.no/getfile.php/13838962/Bilder%20fylker/M%C3%B8re%20og%20Romsdal/2018%20Bilder/20180202%20Unge%20B%C3%B8nder%20Samling/20180203%20WeibergAurdal%20Bastian%20gard%203.JPG%20%28articleview_full%29.jpg">
            <a:extLst>
              <a:ext uri="{FF2B5EF4-FFF2-40B4-BE49-F238E27FC236}">
                <a16:creationId xmlns:a16="http://schemas.microsoft.com/office/drawing/2014/main" xmlns="" id="{0461C8B0-60A0-416C-9A84-C433319EAA6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92" y="2627789"/>
            <a:ext cx="4634144" cy="335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https://www.bondelaget.no/getfile.php/13839022/Bilder%20fylker/M%C3%B8re%20og%20Romsdal/2018%20Bilder/20180202%20Unge%20B%C3%B8nder%20Samling/20180203%20WeibergAurdal%20Bastian%20gard%204.JPG%20%28articleview_full%29.jpg">
            <a:extLst>
              <a:ext uri="{FF2B5EF4-FFF2-40B4-BE49-F238E27FC236}">
                <a16:creationId xmlns:a16="http://schemas.microsoft.com/office/drawing/2014/main" xmlns="" id="{D3511DBE-A39F-4BBA-BB57-A1952AE46BA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050" y="2396971"/>
            <a:ext cx="4734758" cy="3488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616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229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Karigarden på Velle:   Laurdag 3. februar 2018  Besøk av 60 unge bønder  frå Møre og romsdal</vt:lpstr>
      <vt:lpstr>Samling for unge bønder i M. og R. 2.-3.</vt:lpstr>
      <vt:lpstr>Mentorordninga i Felleskjøpet</vt:lpstr>
      <vt:lpstr>Dei andre landbruksorganisasjonane som TINE og Nortura har også ekstra sterk satsing på unge bønder som vil satse i landbruket </vt:lpstr>
      <vt:lpstr>Litt orientering om bakgrunnen for fjøs-prosjektet</vt:lpstr>
      <vt:lpstr>Bakgrunnen for å bygge ny fjøs</vt:lpstr>
      <vt:lpstr>Fjøsen bygd i 60 mm massivtre – «semi»-kaldfjøs med naturleg ventilasjon</vt:lpstr>
      <vt:lpstr>Kvifor trebygg og kaldfjøs med naturleg ventilasjon: </vt:lpstr>
      <vt:lpstr>Fleire bilde frå fjøsen</vt:lpstr>
      <vt:lpstr>Utvikling i produksjonen:</vt:lpstr>
      <vt:lpstr>Samlinga vart avslutta med Lunsj på Berlihuset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Besøk av 60 unge bønder  frå Møre og romsdal</dc:title>
  <dc:creator>Bastian Weiberg-Aurdal</dc:creator>
  <cp:lastModifiedBy>Bruker</cp:lastModifiedBy>
  <cp:revision>18</cp:revision>
  <cp:lastPrinted>2018-02-07T00:45:09Z</cp:lastPrinted>
  <dcterms:created xsi:type="dcterms:W3CDTF">2018-02-06T22:12:08Z</dcterms:created>
  <dcterms:modified xsi:type="dcterms:W3CDTF">2018-02-10T07:41:47Z</dcterms:modified>
</cp:coreProperties>
</file>