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067A-F5A2-4E18-A730-472DB656DFB4}" type="datetimeFigureOut">
              <a:rPr lang="nb-NO" smtClean="0"/>
              <a:t>05.12.2019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FFF2-7DA9-481C-8FE3-71DD22748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551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067A-F5A2-4E18-A730-472DB656DFB4}" type="datetimeFigureOut">
              <a:rPr lang="nb-NO" smtClean="0"/>
              <a:t>05.12.2019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FFF2-7DA9-481C-8FE3-71DD22748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7119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067A-F5A2-4E18-A730-472DB656DFB4}" type="datetimeFigureOut">
              <a:rPr lang="nb-NO" smtClean="0"/>
              <a:t>05.12.2019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FFF2-7DA9-481C-8FE3-71DD22748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19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067A-F5A2-4E18-A730-472DB656DFB4}" type="datetimeFigureOut">
              <a:rPr lang="nb-NO" smtClean="0"/>
              <a:t>05.12.2019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FFF2-7DA9-481C-8FE3-71DD22748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154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067A-F5A2-4E18-A730-472DB656DFB4}" type="datetimeFigureOut">
              <a:rPr lang="nb-NO" smtClean="0"/>
              <a:t>05.12.2019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FFF2-7DA9-481C-8FE3-71DD22748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825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067A-F5A2-4E18-A730-472DB656DFB4}" type="datetimeFigureOut">
              <a:rPr lang="nb-NO" smtClean="0"/>
              <a:t>05.12.2019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FFF2-7DA9-481C-8FE3-71DD22748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32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067A-F5A2-4E18-A730-472DB656DFB4}" type="datetimeFigureOut">
              <a:rPr lang="nb-NO" smtClean="0"/>
              <a:t>05.12.2019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FFF2-7DA9-481C-8FE3-71DD22748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303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067A-F5A2-4E18-A730-472DB656DFB4}" type="datetimeFigureOut">
              <a:rPr lang="nb-NO" smtClean="0"/>
              <a:t>05.12.2019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FFF2-7DA9-481C-8FE3-71DD22748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1812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067A-F5A2-4E18-A730-472DB656DFB4}" type="datetimeFigureOut">
              <a:rPr lang="nb-NO" smtClean="0"/>
              <a:t>05.12.2019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FFF2-7DA9-481C-8FE3-71DD22748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710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067A-F5A2-4E18-A730-472DB656DFB4}" type="datetimeFigureOut">
              <a:rPr lang="nb-NO" smtClean="0"/>
              <a:t>05.12.2019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FFF2-7DA9-481C-8FE3-71DD22748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633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9067A-F5A2-4E18-A730-472DB656DFB4}" type="datetimeFigureOut">
              <a:rPr lang="nb-NO" smtClean="0"/>
              <a:t>05.12.2019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1FFF2-7DA9-481C-8FE3-71DD22748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1291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9067A-F5A2-4E18-A730-472DB656DFB4}" type="datetimeFigureOut">
              <a:rPr lang="nb-NO" smtClean="0"/>
              <a:t>05.12.2019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1FFF2-7DA9-481C-8FE3-71DD22748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019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3 minutt i Sykkylven Rotaryklubb, 4. des.2019, ved Asbjørn Klokk: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708233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4" y="1558344"/>
            <a:ext cx="8757633" cy="5035639"/>
          </a:xfrm>
        </p:spPr>
      </p:pic>
    </p:spTree>
    <p:extLst>
      <p:ext uri="{BB962C8B-B14F-4D97-AF65-F5344CB8AC3E}">
        <p14:creationId xmlns:p14="http://schemas.microsoft.com/office/powerpoint/2010/main" val="161729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883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75008"/>
            <a:ext cx="10263389" cy="5357612"/>
          </a:xfrm>
        </p:spPr>
      </p:pic>
    </p:spTree>
    <p:extLst>
      <p:ext uri="{BB962C8B-B14F-4D97-AF65-F5344CB8AC3E}">
        <p14:creationId xmlns:p14="http://schemas.microsoft.com/office/powerpoint/2010/main" val="346997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10" y="1690688"/>
            <a:ext cx="4636394" cy="4954811"/>
          </a:xfrm>
        </p:spPr>
      </p:pic>
    </p:spTree>
    <p:extLst>
      <p:ext uri="{BB962C8B-B14F-4D97-AF65-F5344CB8AC3E}">
        <p14:creationId xmlns:p14="http://schemas.microsoft.com/office/powerpoint/2010/main" val="296253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897" y="1944711"/>
            <a:ext cx="6928834" cy="4520484"/>
          </a:xfrm>
        </p:spPr>
      </p:pic>
    </p:spTree>
    <p:extLst>
      <p:ext uri="{BB962C8B-B14F-4D97-AF65-F5344CB8AC3E}">
        <p14:creationId xmlns:p14="http://schemas.microsoft.com/office/powerpoint/2010/main" val="323990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36" y="1287887"/>
            <a:ext cx="7675808" cy="5344733"/>
          </a:xfrm>
        </p:spPr>
      </p:pic>
    </p:spTree>
    <p:extLst>
      <p:ext uri="{BB962C8B-B14F-4D97-AF65-F5344CB8AC3E}">
        <p14:creationId xmlns:p14="http://schemas.microsoft.com/office/powerpoint/2010/main" val="59836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338" y="1825625"/>
            <a:ext cx="8951323" cy="4351338"/>
          </a:xfrm>
        </p:spPr>
      </p:pic>
    </p:spTree>
    <p:extLst>
      <p:ext uri="{BB962C8B-B14F-4D97-AF65-F5344CB8AC3E}">
        <p14:creationId xmlns:p14="http://schemas.microsoft.com/office/powerpoint/2010/main" val="304691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19" y="1690688"/>
            <a:ext cx="7302320" cy="4851779"/>
          </a:xfrm>
        </p:spPr>
      </p:pic>
    </p:spTree>
    <p:extLst>
      <p:ext uri="{BB962C8B-B14F-4D97-AF65-F5344CB8AC3E}">
        <p14:creationId xmlns:p14="http://schemas.microsoft.com/office/powerpoint/2010/main" val="423514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814" y="1690688"/>
            <a:ext cx="4262907" cy="4993447"/>
          </a:xfrm>
        </p:spPr>
      </p:pic>
    </p:spTree>
    <p:extLst>
      <p:ext uri="{BB962C8B-B14F-4D97-AF65-F5344CB8AC3E}">
        <p14:creationId xmlns:p14="http://schemas.microsoft.com/office/powerpoint/2010/main" val="360005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527" y="1455312"/>
            <a:ext cx="8693239" cy="4971245"/>
          </a:xfrm>
        </p:spPr>
      </p:pic>
    </p:spTree>
    <p:extLst>
      <p:ext uri="{BB962C8B-B14F-4D97-AF65-F5344CB8AC3E}">
        <p14:creationId xmlns:p14="http://schemas.microsoft.com/office/powerpoint/2010/main" val="398015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14</Words>
  <Application>Microsoft Office PowerPoint</Application>
  <PresentationFormat>Widescreen</PresentationFormat>
  <Paragraphs>1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3 minutt i Sykkylven Rotaryklubb, 4. des.2019, ved Asbjørn Klokk: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 minutt 04.12.2019:</dc:title>
  <dc:creator>Bruker</dc:creator>
  <cp:lastModifiedBy>Bruker</cp:lastModifiedBy>
  <cp:revision>12</cp:revision>
  <dcterms:created xsi:type="dcterms:W3CDTF">2019-12-04T14:26:30Z</dcterms:created>
  <dcterms:modified xsi:type="dcterms:W3CDTF">2019-12-05T15:09:53Z</dcterms:modified>
</cp:coreProperties>
</file>