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ta Herje" initials="GH" lastIdx="0" clrIdx="0">
    <p:extLst>
      <p:ext uri="{19B8F6BF-5375-455C-9EA6-DF929625EA0E}">
        <p15:presenceInfo xmlns:p15="http://schemas.microsoft.com/office/powerpoint/2012/main" userId="e00b8f3d1fc012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51512-3C3A-4C9E-B070-39FB443194C9}" type="datetimeFigureOut">
              <a:rPr lang="nb-NO" smtClean="0"/>
              <a:t>07.02.2019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CA750-B1C1-4558-8C7B-64E5C4A0F4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458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50242-1E18-4C97-BCD9-DF67DAFB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B7953D-09B9-4B68-919E-6E9D752B1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ABE58-B4B0-4DE2-B67A-4178BB81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8A9A-B3DF-45EB-BE61-E9782D1C8A8F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739B0-6CB0-495E-B1D6-A3315D4FC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66CE3-59E8-42DB-A7A3-3851E7A8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410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9E97-6AB4-4582-BBE8-B65A74D3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F3F7F6-4214-408C-8ABA-4903155A9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DD366-7F05-44E8-A8B6-C682F27C7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5D79-6BC5-4F37-92E5-0BCFFC2FB710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EB393-9F00-4F81-98BE-0A054CB01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47C7-6285-4F56-81C8-18ABC287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17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BBB29E-2598-4163-BAAF-4B27C3676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D1EBE-B01F-4D27-B954-A636FB846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5ABAB-F9D8-42B4-8FD8-1115F408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3D6E-C560-467A-B27E-C5D21492852B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C71F8-133A-41E9-B2CB-44E75763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B2733-5659-46A0-AA88-357765D6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1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7010F-D235-4883-BC43-F75EA9E9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D5C22-9425-44C0-BBB3-E9796810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9CD29-D5BA-426E-8E53-B2E28D62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18B12-F257-4ABA-9F3D-7552CF9B4065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1600F-3155-49FD-AD16-F4FBE43B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0A91-46AF-442B-969E-3ADCBBD9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429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64DD-D298-45F2-A43F-ADBA0ABE6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8A676-C233-485A-A6E6-10B536E83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E7FB7-6148-43D8-A89A-BC6FA3ED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5263-E74C-490B-804A-4D82F9B5BC53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E5D2A-9148-4181-8489-38C1A44A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026C8-963D-428F-9133-D726D81E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634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A2B62-E3FD-4681-B882-5082135C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26BA1-2C5A-467D-823C-217CB2AA2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59AF6-5C0B-4ABE-9076-621F7B0AE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7BD-A92E-4F23-8D39-6B4C2DA2D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8D19-85CD-4B41-9CD4-77046D3BFB13}" type="datetime1">
              <a:rPr lang="nb-NO" smtClean="0"/>
              <a:t>07.02.2019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433DA-E8B6-4541-AEAC-AEB34013A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7EFD9-9D1B-43B0-978A-92EAFB0C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9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4FCD5-8DE7-4463-8698-C9AF13BDA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B2CDE-3833-4124-87E6-B8607D63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D5BB2-5003-4D7F-AFB5-4B0870100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C0D1F-5A2D-4583-BF6C-A6CF6C6A5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C8D8F2-108B-43CF-B173-C7D87A1AA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23913-1933-4F27-82F3-004AA29A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71A4D-2507-4981-97D4-56D3E681FB49}" type="datetime1">
              <a:rPr lang="nb-NO" smtClean="0"/>
              <a:t>07.02.2019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A3CCEE-CC48-4529-ABDD-A38A6EA40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37C16-4774-4D64-B18B-049925D5A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650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A936-5C2C-45C7-AEB3-00A3153CF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B0688C-7528-4B7E-B98E-BD12FE02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B4E48-34BE-440A-8D7E-E888E943F77A}" type="datetime1">
              <a:rPr lang="nb-NO" smtClean="0"/>
              <a:t>07.02.2019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B5687-2F17-468D-8C74-B3790FE6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24B79-23E6-44A3-92CD-58EDE154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1989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526A1D-E5B9-4738-96CB-D64270FE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4600-F0EB-4BE6-989C-AFC57D71DF7D}" type="datetime1">
              <a:rPr lang="nb-NO" smtClean="0"/>
              <a:t>07.02.2019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8B95C5-CA17-4F90-B912-E690B8D5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496F4-4498-42FB-902C-E0D0390C8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43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A2779-58F7-465A-9D3F-47C210C70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2A3B-6CB4-4901-A4AB-31A9B546D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23431-BFE5-4AF5-9CB1-5A01962C39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8255D-CF26-4BE0-B6F0-CD5B820F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19C5-C651-4CA2-8FF9-B89D8DCCFA70}" type="datetime1">
              <a:rPr lang="nb-NO" smtClean="0"/>
              <a:t>07.02.2019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8D93B-CC83-4EAA-83E2-F8BDF36E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D1C73-0611-4BDA-89ED-61F013AA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806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8CF0-1C5E-4A0D-A970-C7187C38C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F2F62-ED0F-4BEF-83DD-8DFA301CB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0B6CB-D38B-46F7-8E8B-E4764832C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FD323-D0CA-4F78-A74E-8EF4D13E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FD80-B197-4A95-BE41-759BEE16692F}" type="datetime1">
              <a:rPr lang="nb-NO" smtClean="0"/>
              <a:t>07.02.2019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11C2C-9F25-423F-BC78-60BA0FB2C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FDD6D-4AFA-4B6E-95EE-ABC75AAB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83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89B0C-45FE-430C-B882-95D2E72C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B05B9-1C57-47EB-8C64-0B433EDCD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F7670-8127-48E7-9EF3-24E87FAD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9A2FB-501D-4D64-A555-9A5572994C5B}" type="datetime1">
              <a:rPr lang="nb-NO" smtClean="0"/>
              <a:t>07.02.2019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7287-0E7B-4B76-B0D6-FB1C313BD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Greta K. Herje, 16.01.19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4F053-B245-4545-BDA9-45079B3FD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9E90D-8016-468B-B0C8-AAAFEDB0CF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954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3541-9379-4ACE-A33C-614CB4F44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LUS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C3CAA-60A8-4187-AC82-5EA301F30D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b="1" dirty="0"/>
              <a:t>L</a:t>
            </a:r>
            <a:r>
              <a:rPr lang="nb-NO" dirty="0"/>
              <a:t>ESE</a:t>
            </a:r>
            <a:r>
              <a:rPr lang="nb-NO" b="1" dirty="0"/>
              <a:t>U</a:t>
            </a:r>
            <a:r>
              <a:rPr lang="nb-NO" dirty="0"/>
              <a:t>TVIKLINGS</a:t>
            </a:r>
            <a:r>
              <a:rPr lang="nb-NO" b="1" dirty="0"/>
              <a:t>S</a:t>
            </a:r>
            <a:r>
              <a:rPr lang="nb-NO" dirty="0"/>
              <a:t>KJEMA</a:t>
            </a:r>
          </a:p>
          <a:p>
            <a:endParaRPr lang="nb-NO" dirty="0"/>
          </a:p>
          <a:p>
            <a:r>
              <a:rPr lang="nb-NO" dirty="0"/>
              <a:t>ET KVALITETSSYSTEM FOR LÆRER OG ELEV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0D0FB-1790-448E-9D98-8C1EFDD3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2388555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239A-F066-48F8-ABF2-E0E04C658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bygger LUS på?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5BC53-E20A-48DD-85FE-7A464E173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Teori basert på forskning om språkutvikling</a:t>
            </a:r>
          </a:p>
          <a:p>
            <a:r>
              <a:rPr lang="nb-NO" dirty="0"/>
              <a:t>Teori basert på forskning om læring</a:t>
            </a:r>
          </a:p>
          <a:p>
            <a:r>
              <a:rPr lang="nb-NO" dirty="0"/>
              <a:t>Teori basert på forskning om forståelse</a:t>
            </a:r>
          </a:p>
          <a:p>
            <a:r>
              <a:rPr lang="nb-NO" dirty="0"/>
              <a:t>Teori basert på forskning om hukommelse</a:t>
            </a:r>
          </a:p>
          <a:p>
            <a:r>
              <a:rPr lang="nb-NO" dirty="0"/>
              <a:t>Teori basert på forskning om lesing og leseforståelse</a:t>
            </a:r>
          </a:p>
          <a:p>
            <a:r>
              <a:rPr lang="nb-NO" dirty="0"/>
              <a:t>Systematisering av teori og forskning</a:t>
            </a:r>
          </a:p>
          <a:p>
            <a:r>
              <a:rPr lang="nb-NO" dirty="0"/>
              <a:t>Praktisk og metodisk utprøving av teori</a:t>
            </a:r>
          </a:p>
          <a:p>
            <a:r>
              <a:rPr lang="nb-NO" dirty="0"/>
              <a:t>Utvikling av teori og praksis satt i system</a:t>
            </a:r>
          </a:p>
          <a:p>
            <a:r>
              <a:rPr lang="nb-NO" dirty="0"/>
              <a:t>Utviklet og utprøvd gjennom 20-30 år i Sverige og Norge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B3389-7C73-4873-8FF0-9365F6CA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187149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4791-DF9F-4267-BC08-D3716B713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LUS?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02E14-C278-4146-B6F9-F71DFD85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Lesing er jobb nr. 1 i skolen</a:t>
            </a:r>
          </a:p>
          <a:p>
            <a:r>
              <a:rPr lang="nb-NO" dirty="0"/>
              <a:t>Leseopplæringen har flere metoder – men ingen nye!</a:t>
            </a:r>
          </a:p>
          <a:p>
            <a:r>
              <a:rPr lang="nb-NO" dirty="0"/>
              <a:t>Lesing har mange faser/trinn</a:t>
            </a:r>
          </a:p>
          <a:p>
            <a:r>
              <a:rPr lang="nb-NO" dirty="0"/>
              <a:t>Læreren må vite hva lesing er</a:t>
            </a:r>
          </a:p>
          <a:p>
            <a:r>
              <a:rPr lang="nb-NO" dirty="0"/>
              <a:t>Læreren må vite hvor eleven er i utviklingen</a:t>
            </a:r>
          </a:p>
          <a:p>
            <a:r>
              <a:rPr lang="nb-NO" dirty="0"/>
              <a:t>Læreren må vite hvordan lesing utvikles</a:t>
            </a:r>
          </a:p>
          <a:p>
            <a:r>
              <a:rPr lang="nb-NO" dirty="0"/>
              <a:t>Læreren skal sørge for lesing i alle fag</a:t>
            </a:r>
          </a:p>
          <a:p>
            <a:r>
              <a:rPr lang="nb-NO" dirty="0"/>
              <a:t>LUS systematiserer og hjelper læreren med jobb nr. 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5E627-D3C6-497A-8E71-6E048DD18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203172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8967-AADF-4DAA-AE68-67ADCB7DE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sjekke elevens lesekvalitet?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209EB-A7E6-42D1-A817-43E34775F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må ha god oversikt over LUS-trappa og fasene i leseutvikling</a:t>
            </a:r>
          </a:p>
          <a:p>
            <a:r>
              <a:rPr lang="nb-NO" dirty="0"/>
              <a:t>Sett deg grundig inn i de trinnene som dine elever er på, bruk boka</a:t>
            </a:r>
          </a:p>
          <a:p>
            <a:r>
              <a:rPr lang="nb-NO" dirty="0"/>
              <a:t>Opprett notatsystem for hver elev – som du kan følge med på og gå tilbake på</a:t>
            </a:r>
          </a:p>
          <a:p>
            <a:r>
              <a:rPr lang="nb-NO" dirty="0"/>
              <a:t>La eleven lese tekst fra bok hun holder på med. Boka skal være tilpasset eleven – ikke for vanskelig. Bruk 5 finger regelen.</a:t>
            </a:r>
          </a:p>
          <a:p>
            <a:r>
              <a:rPr lang="nb-NO" dirty="0"/>
              <a:t>Gi eleven god tid og mulighet til å korrigere seg</a:t>
            </a:r>
          </a:p>
          <a:p>
            <a:r>
              <a:rPr lang="nb-NO" dirty="0"/>
              <a:t>Hjelp ved å bruke stavelsesinndeling hvis eleven står fast</a:t>
            </a:r>
          </a:p>
          <a:p>
            <a:r>
              <a:rPr lang="nb-NO" dirty="0"/>
              <a:t>Sjekk forståelsen av enkeltord – bruk ulike måter</a:t>
            </a:r>
          </a:p>
          <a:p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8E0D9-7767-4609-8A28-C133CBE6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288125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2D8E1-2636-4A88-A43E-875BF17F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sjekke elevens lesekvalitet? –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E5292-4402-4883-8E36-127B48138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Samtal med eleven om innholdet, få eleven til å fortelle tidligere handling – handlingen i det hun leste – hva tror hun skjer videre</a:t>
            </a:r>
          </a:p>
          <a:p>
            <a:r>
              <a:rPr lang="nb-NO" dirty="0"/>
              <a:t>På de laveste trinnene bruker man illustrasjonene i samtalen</a:t>
            </a:r>
          </a:p>
          <a:p>
            <a:r>
              <a:rPr lang="nb-NO" dirty="0"/>
              <a:t>Snakk om lesing, hvor mye leser du, hva liker du å lese, favoritter, fagstoff. Hva kan være vanskelig å lese, eventuelt instruksjoner, oppskrifter , tv-tekst, internett, </a:t>
            </a:r>
            <a:r>
              <a:rPr lang="nb-NO" dirty="0" err="1"/>
              <a:t>osv</a:t>
            </a:r>
            <a:r>
              <a:rPr lang="nb-NO" dirty="0"/>
              <a:t> – avhengig av hvor eleven er i leseutviklingen</a:t>
            </a:r>
          </a:p>
          <a:p>
            <a:r>
              <a:rPr lang="nb-NO" dirty="0"/>
              <a:t>Er du usikker – kan du ta opp på lyd og diskutere med kolleger</a:t>
            </a:r>
          </a:p>
          <a:p>
            <a:r>
              <a:rPr lang="nb-NO" dirty="0"/>
              <a:t>Eleven kan ikke hoppe over trinn selv om det ser ut til at hun mestrer trinnet over, men ikke fyller kravene på trinnet under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45CC4-C244-4490-BF20-D67C1D5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247193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5DCC1-80F3-4AA5-A27C-C0C058899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gi eleven tilbakemelding?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F760B-FCE5-4665-917D-74820D5EF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Eleven skal være med å vurdere sine egne leseferdigheter helt fra 1. trinn</a:t>
            </a:r>
          </a:p>
          <a:p>
            <a:r>
              <a:rPr lang="nb-NO" dirty="0"/>
              <a:t>Forklar på en positiv måte hvor eleven befinner seg i leseutviklingen. Husk det er forskjell på inngang og utgang av et trinn. Noen trinn er man lenge på.</a:t>
            </a:r>
          </a:p>
          <a:p>
            <a:r>
              <a:rPr lang="nb-NO" dirty="0"/>
              <a:t>Gi eleven tilbakemelding på hva hun skal gjøre for å komme videre. Begrunn tilbakemeldingen slik at eleven forstår.</a:t>
            </a:r>
          </a:p>
          <a:p>
            <a:r>
              <a:rPr lang="nb-NO" dirty="0"/>
              <a:t>Etter hvert kan eleven få se </a:t>
            </a:r>
            <a:r>
              <a:rPr lang="nb-NO" dirty="0" err="1"/>
              <a:t>LUStrappa</a:t>
            </a:r>
            <a:r>
              <a:rPr lang="nb-NO" dirty="0"/>
              <a:t> slik at det er med på å øke elevens selvinnsikt i leseutviklingen og lysta til å lese</a:t>
            </a:r>
          </a:p>
          <a:p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0C9BF-FA87-444D-9B1D-BDAF50AC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71706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F076F-7583-4FDC-A8F6-50391F5D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samarbeide med og gi tilbakemelding til foreldre?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40839-5B7A-4270-9E1F-542A44821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Foreldrene skal vite at skolen bruker LUS. Det kan være fint å ta en innføring av LUS på klasseforeldremøte.</a:t>
            </a:r>
          </a:p>
          <a:p>
            <a:r>
              <a:rPr lang="nb-NO" dirty="0"/>
              <a:t>Presenter hvor eleven befinner seg i leseutviklingen og gi foreldre råd og tips på hvordan de skal hjelpe barnet sitt i å komme videre.</a:t>
            </a:r>
          </a:p>
          <a:p>
            <a:r>
              <a:rPr lang="nb-NO" dirty="0"/>
              <a:t>Begrunn din plassering for foreldrene og sjekk din forståelse av elevens leseferdigheter og lesevaner med foreldrene</a:t>
            </a:r>
          </a:p>
          <a:p>
            <a:r>
              <a:rPr lang="nb-NO" dirty="0"/>
              <a:t>På LUS nivå 16 og 17 bør man bruke hjemmet for å være sikker </a:t>
            </a:r>
          </a:p>
          <a:p>
            <a:r>
              <a:rPr lang="nb-NO" dirty="0"/>
              <a:t>Forklar hvordan eleven skal arbeide på skolen og hjemme for å nå neste trinn – god kommunikasjon er avgjørende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EEEA8-7282-4BA4-A8D9-A35C1311F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380415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5859-3DC0-487E-94B0-B6A3D774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samarbeide med kolleger om LUS?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1018E-4995-44E6-9B1F-FB0152DD0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Felles forståelse og samarbeid på trinnet er viktig</a:t>
            </a:r>
          </a:p>
          <a:p>
            <a:r>
              <a:rPr lang="nb-NO" dirty="0"/>
              <a:t>Drøft hvordan og hva dere gjør for å fremme leseutvikling der de fleste elevene befinner seg – bruk tips fra Tveita skole</a:t>
            </a:r>
          </a:p>
          <a:p>
            <a:r>
              <a:rPr lang="nb-NO" dirty="0"/>
              <a:t>Er det uenighet om en eller flere elever er på </a:t>
            </a:r>
            <a:r>
              <a:rPr lang="nb-NO" dirty="0" err="1"/>
              <a:t>LUSnivå</a:t>
            </a:r>
            <a:r>
              <a:rPr lang="nb-NO" dirty="0"/>
              <a:t> 8 eller 9? Gjør lydopptak, drøft, ta med poeng fra lesesamtalen, LUS for hverandre, drøft og korriger</a:t>
            </a:r>
          </a:p>
          <a:p>
            <a:r>
              <a:rPr lang="nb-NO" dirty="0"/>
              <a:t>Bli enige om nye og felles tiltak – lesestrategier, </a:t>
            </a:r>
            <a:r>
              <a:rPr lang="nb-NO" dirty="0" err="1"/>
              <a:t>klassebøker</a:t>
            </a:r>
            <a:r>
              <a:rPr lang="nb-NO" dirty="0"/>
              <a:t>, </a:t>
            </a:r>
            <a:r>
              <a:rPr lang="nb-NO" dirty="0" err="1"/>
              <a:t>osv</a:t>
            </a:r>
            <a:endParaRPr lang="nb-NO" dirty="0"/>
          </a:p>
          <a:p>
            <a:r>
              <a:rPr lang="nb-NO" dirty="0"/>
              <a:t>Husk lesing i alle fag – </a:t>
            </a:r>
            <a:r>
              <a:rPr lang="nb-NO" dirty="0" err="1"/>
              <a:t>leselekse</a:t>
            </a:r>
            <a:r>
              <a:rPr lang="nb-NO" dirty="0"/>
              <a:t>  i matematikk, samfunnsfag, gym, </a:t>
            </a:r>
            <a:r>
              <a:rPr lang="nb-NO" dirty="0" err="1"/>
              <a:t>osv</a:t>
            </a:r>
            <a:endParaRPr lang="nb-NO" dirty="0"/>
          </a:p>
          <a:p>
            <a:r>
              <a:rPr lang="nb-NO" dirty="0"/>
              <a:t>Jobb med språkutvikling, ordforståelse fra de ulike fagene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BB985-B968-44D5-BB1F-9F192ADB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Greta K. Herje, 16.01.19</a:t>
            </a:r>
          </a:p>
        </p:txBody>
      </p:sp>
    </p:spTree>
    <p:extLst>
      <p:ext uri="{BB962C8B-B14F-4D97-AF65-F5344CB8AC3E}">
        <p14:creationId xmlns:p14="http://schemas.microsoft.com/office/powerpoint/2010/main" val="364992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717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LUS</vt:lpstr>
      <vt:lpstr>Hva bygger LUS på?</vt:lpstr>
      <vt:lpstr>Hvorfor LUS?</vt:lpstr>
      <vt:lpstr>Hvordan sjekke elevens lesekvalitet? - 1</vt:lpstr>
      <vt:lpstr>Hvordan sjekke elevens lesekvalitet? – 2 </vt:lpstr>
      <vt:lpstr>Hvordan gi eleven tilbakemelding? </vt:lpstr>
      <vt:lpstr>Hvordan samarbeide med og gi tilbakemelding til foreldre?</vt:lpstr>
      <vt:lpstr>Hvordan samarbeide med kolleger om LUS?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</dc:title>
  <dc:creator>Greta Herje</dc:creator>
  <cp:lastModifiedBy>Greta Herje</cp:lastModifiedBy>
  <cp:revision>14</cp:revision>
  <dcterms:created xsi:type="dcterms:W3CDTF">2019-01-14T15:41:40Z</dcterms:created>
  <dcterms:modified xsi:type="dcterms:W3CDTF">2019-02-07T19:58:04Z</dcterms:modified>
</cp:coreProperties>
</file>