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6B5E-2AC2-4CDB-848F-E5262DDDC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68918-6012-41DB-9A45-1BB5E1549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EEB92-7EA2-48D5-ABB8-E17B83CF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936F4-6164-44C8-94D6-7DF190A7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77122-3F63-4A86-ACF8-E9706DDC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607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5B21-6FED-4E81-8B02-9D11918E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1C390-CF6F-4C2C-801E-4AA8E8F95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73D69-C79F-4335-8174-0D75B816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E8D90-B950-45EF-B849-E9CD4D08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A5E3F-8E7E-4BB7-A7C7-88BE47FB5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352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5CB66-4516-4721-9754-F48E4F289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39180D-DC3D-4B1F-BA3A-FA81402B5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71FC9-BC30-458F-897D-2CC3F4E2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49AD8-E523-42A5-9DEE-ABD061CD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C50CD-9B3E-419B-B5D6-0F9BC84D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052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B8A6-9979-4402-A61D-BF0F41FF4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4D0AD-5C42-4CF2-9123-C572B4E36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2094-911D-48EF-A202-D4BBE235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CD2DA-FD83-4070-A71B-A3188ABB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B4066-1671-42E4-9216-94CC74F8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42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3F53-1F48-491C-9548-25485ED0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062A9-671C-4599-82DF-8D9861C56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1B70E-6BC6-4DD6-B135-54DF6F4F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709D2-5D71-4EF0-98E9-3AB3DC6D9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6078-01E1-40FC-BAD0-1E33C929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27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69BB-5D53-432F-8E64-98ACEA04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8E7AB-D5D1-4221-9A3C-A57EE1E4B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68929-3B5F-42FB-84AF-509C644FD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7CF29-EE49-4353-A318-D5F951CC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16076-A183-4733-B861-C89660B1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7A749-F8CD-4998-A217-17CF69197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3F3F-783A-4E9E-BE23-45979369F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E1559-F8EE-46F6-A89C-2CA5493AD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39613-C6DD-491C-B20C-C90EC4878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FA6D4-FE1B-4ECD-84ED-74495F6D2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37C0-26D2-4EB5-B186-C5CE8C873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73921A-6802-49DD-9E7A-487E29F4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C9D93-677E-4160-9E6B-50A51B67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33F5A-A7B6-4D9B-80D2-0359C711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856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D587-6DB1-485B-B109-6BEEB27F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87667-84B3-4513-B3A8-7BFD47B8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47F20-1F6F-4B1F-9ED5-EE71764B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2E04E-2202-4320-AEEF-D1AC4E25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233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1610B-6734-4280-B5CA-559B013A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CE151-22CB-45E2-B799-F12BB0864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C4034-985E-4C2C-ACE4-651A8959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09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673A-009E-4A21-B3FE-CD9EB4CB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CA4CE-3000-4E14-B029-F2917C0A3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828AC-A05A-4281-B0AF-E83EAE280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59BA4-DC1C-4E3A-83C7-BE0DC4C98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7811D-D3E0-4837-A54B-74E5C8A0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505AD-1498-43B5-92A2-C6BE402B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58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5580D-CB3F-4614-8561-6650A633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DA982F-BB1E-4FC1-A7FB-C2424F81A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D662C-8CF0-4C09-B3C4-993413A58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1769F-B515-454C-8763-022E44200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866C8-758F-4A35-805B-DB46DABB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314BC-61F8-4EF5-B37C-13DEE635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72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44288-7621-4375-A42F-79D5DE91F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BAF1F-E033-40B3-B270-9CECE4300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1F9B-D2E8-4DBC-BF49-D149845D5A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FF7D-C040-4E25-B4FC-9F367EC55CD6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671A-5FF2-471B-80A0-F05761F2E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30739-556B-4DDF-93B9-739DD60FA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F3B6E-B6EE-4B84-A5E8-8851D00470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42DF4-4D79-4804-968E-853731105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Presidentens time 09.01.2019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9F002-AECE-4FB2-9D3D-E5F07E6B6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b-NO" sz="4800" dirty="0"/>
          </a:p>
          <a:p>
            <a:r>
              <a:rPr lang="nb-NO" sz="4800" dirty="0"/>
              <a:t>Godt nyttår!!!</a:t>
            </a:r>
          </a:p>
        </p:txBody>
      </p:sp>
    </p:spTree>
    <p:extLst>
      <p:ext uri="{BB962C8B-B14F-4D97-AF65-F5344CB8AC3E}">
        <p14:creationId xmlns:p14="http://schemas.microsoft.com/office/powerpoint/2010/main" val="420948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9564-7E70-4130-A159-C1A00E1B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Hilsen fra Barry </a:t>
            </a:r>
            <a:r>
              <a:rPr lang="nb-NO" dirty="0" err="1"/>
              <a:t>Rassin</a:t>
            </a:r>
            <a:r>
              <a:rPr lang="nb-NO" dirty="0"/>
              <a:t> - verdenspresident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A972A-3E40-400C-BC98-8CF254C1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Tid for refleksjon om vi gjør det vi planla og når våre mål</a:t>
            </a:r>
          </a:p>
          <a:p>
            <a:r>
              <a:rPr lang="nb-NO" dirty="0"/>
              <a:t>Vi oppfordres til å gi % av våre kjøp gjennom rotary.org/</a:t>
            </a:r>
            <a:r>
              <a:rPr lang="nb-NO" dirty="0" err="1"/>
              <a:t>globalrewards</a:t>
            </a:r>
            <a:endParaRPr lang="nb-NO" dirty="0"/>
          </a:p>
          <a:p>
            <a:r>
              <a:rPr lang="nb-NO" dirty="0"/>
              <a:t>Last ned </a:t>
            </a:r>
            <a:r>
              <a:rPr lang="nb-NO" dirty="0" err="1"/>
              <a:t>Rotary</a:t>
            </a:r>
            <a:r>
              <a:rPr lang="nb-NO" dirty="0"/>
              <a:t> Global </a:t>
            </a:r>
            <a:r>
              <a:rPr lang="nb-NO" dirty="0" err="1"/>
              <a:t>Rewards</a:t>
            </a:r>
            <a:r>
              <a:rPr lang="nb-NO" dirty="0"/>
              <a:t> app – enkel å betjene</a:t>
            </a:r>
          </a:p>
          <a:p>
            <a:r>
              <a:rPr lang="nb-NO" dirty="0"/>
              <a:t>Finn også RI på Facebook og følg med på det som skjer internasjonalt</a:t>
            </a:r>
          </a:p>
          <a:p>
            <a:r>
              <a:rPr lang="nb-NO" dirty="0"/>
              <a:t>Han ønsker å se oss på </a:t>
            </a:r>
            <a:r>
              <a:rPr lang="nb-NO" dirty="0" err="1"/>
              <a:t>Rotary</a:t>
            </a:r>
            <a:r>
              <a:rPr lang="nb-NO" dirty="0"/>
              <a:t> Convention i Hamburg 1.-5. juni!</a:t>
            </a:r>
          </a:p>
          <a:p>
            <a:r>
              <a:rPr lang="nb-NO" dirty="0"/>
              <a:t>Gå inn på riconvention.org og se påmelding arrangement, hotell, </a:t>
            </a:r>
            <a:r>
              <a:rPr lang="nb-NO" dirty="0" err="1"/>
              <a:t>osv</a:t>
            </a:r>
            <a:endParaRPr lang="nb-NO" dirty="0"/>
          </a:p>
          <a:p>
            <a:r>
              <a:rPr lang="nb-NO" dirty="0"/>
              <a:t>Oppfordring: Let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convention</a:t>
            </a:r>
            <a:r>
              <a:rPr lang="nb-NO" dirty="0"/>
              <a:t> </a:t>
            </a:r>
            <a:r>
              <a:rPr lang="nb-NO" i="1" dirty="0"/>
              <a:t>Be </a:t>
            </a:r>
            <a:r>
              <a:rPr lang="nb-NO" i="1" dirty="0" err="1"/>
              <a:t>the</a:t>
            </a:r>
            <a:r>
              <a:rPr lang="nb-NO" i="1" dirty="0"/>
              <a:t> </a:t>
            </a:r>
            <a:r>
              <a:rPr lang="nb-NO" i="1" dirty="0" err="1"/>
              <a:t>Inspiration</a:t>
            </a:r>
            <a:r>
              <a:rPr lang="nb-NO" dirty="0"/>
              <a:t> for </a:t>
            </a:r>
            <a:r>
              <a:rPr lang="nb-NO" dirty="0" err="1"/>
              <a:t>your</a:t>
            </a:r>
            <a:r>
              <a:rPr lang="nb-NO" dirty="0"/>
              <a:t> </a:t>
            </a:r>
            <a:r>
              <a:rPr lang="nb-NO" dirty="0" err="1"/>
              <a:t>Rotary</a:t>
            </a:r>
            <a:r>
              <a:rPr lang="nb-NO" dirty="0"/>
              <a:t> </a:t>
            </a:r>
            <a:r>
              <a:rPr lang="nb-NO" dirty="0" err="1"/>
              <a:t>journey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44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BAE15-5E4E-4056-8DE0-9A080999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Dugnad for verving av nye medlemmer i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94DC3-476E-4DA3-8BE9-C758369F9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Inviter en venn til møtene våre</a:t>
            </a:r>
          </a:p>
          <a:p>
            <a:r>
              <a:rPr lang="nb-NO" dirty="0"/>
              <a:t>Snakk om </a:t>
            </a:r>
            <a:r>
              <a:rPr lang="nb-NO" dirty="0" err="1"/>
              <a:t>Rotary</a:t>
            </a:r>
            <a:r>
              <a:rPr lang="nb-NO" dirty="0"/>
              <a:t> i sosiale lag, fortell om våre engasjement, innsats lokalt og internasjonalt og våre gode program</a:t>
            </a:r>
          </a:p>
          <a:p>
            <a:r>
              <a:rPr lang="nb-NO" dirty="0"/>
              <a:t>Vi trenger flere damer også!</a:t>
            </a:r>
          </a:p>
          <a:p>
            <a:r>
              <a:rPr lang="nb-NO" dirty="0"/>
              <a:t>Skriv ned forslag på navn vi kan forespørre om å bli medlem / invitere til møter – bli enige om hvem som henvender seg (kan være flere). Gi forslaget til Bastian.</a:t>
            </a:r>
          </a:p>
          <a:p>
            <a:r>
              <a:rPr lang="nb-NO" dirty="0"/>
              <a:t>Bastian forteller hvem som er aktuelle – vi har på lista vår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524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51F2-75AA-49A2-9C9F-F0E0FB74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 guvernør Arvid Blindheim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2C8E-4963-439B-B595-83DA7AE23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Månedsbrev i november: Lokal og global samfunnsinnsats –fokus på den humanitære innsatsen. Omtale av prosjekt Filipinene med oppfordring til å støtte klubben vår</a:t>
            </a:r>
          </a:p>
          <a:p>
            <a:r>
              <a:rPr lang="nb-NO" dirty="0"/>
              <a:t>Brev til Sykkylven </a:t>
            </a:r>
            <a:r>
              <a:rPr lang="nb-NO" dirty="0" err="1"/>
              <a:t>Rotary</a:t>
            </a:r>
            <a:r>
              <a:rPr lang="nb-NO" dirty="0"/>
              <a:t> Klubb 19.desember:</a:t>
            </a:r>
          </a:p>
          <a:p>
            <a:r>
              <a:rPr lang="nb-NO" dirty="0" err="1"/>
              <a:t>Eg</a:t>
            </a:r>
            <a:r>
              <a:rPr lang="nb-NO" dirty="0"/>
              <a:t> </a:t>
            </a:r>
            <a:r>
              <a:rPr lang="nb-NO" dirty="0" err="1"/>
              <a:t>takkar</a:t>
            </a:r>
            <a:r>
              <a:rPr lang="nb-NO" dirty="0"/>
              <a:t> for godt og </a:t>
            </a:r>
            <a:r>
              <a:rPr lang="nb-NO" dirty="0" err="1"/>
              <a:t>hyggeleg</a:t>
            </a:r>
            <a:r>
              <a:rPr lang="nb-NO" dirty="0"/>
              <a:t> møte med Sykkylven Rotaryklubb 21.11.18.  Klubben var godt førebudd og presenterte si </a:t>
            </a:r>
            <a:r>
              <a:rPr lang="nb-NO" dirty="0" err="1"/>
              <a:t>verksemd</a:t>
            </a:r>
            <a:r>
              <a:rPr lang="nb-NO" dirty="0"/>
              <a:t> på </a:t>
            </a:r>
            <a:r>
              <a:rPr lang="nb-NO" dirty="0" err="1"/>
              <a:t>ein</a:t>
            </a:r>
            <a:r>
              <a:rPr lang="nb-NO" dirty="0"/>
              <a:t> engasjert og god måte.  </a:t>
            </a:r>
            <a:r>
              <a:rPr lang="nb-NO" dirty="0" err="1"/>
              <a:t>Eg</a:t>
            </a:r>
            <a:r>
              <a:rPr lang="nb-NO" dirty="0"/>
              <a:t> opplever å møte </a:t>
            </a:r>
            <a:r>
              <a:rPr lang="nb-NO" dirty="0" err="1"/>
              <a:t>ein</a:t>
            </a:r>
            <a:r>
              <a:rPr lang="nb-NO" dirty="0"/>
              <a:t> svært aktiv og godt strukturert klubb. Klubben har gode lokale dugnader og prosjekt og har hatt sin globale innsats ved David School i Sierra Leone og </a:t>
            </a:r>
            <a:r>
              <a:rPr lang="nb-NO" dirty="0" err="1"/>
              <a:t>Lola</a:t>
            </a:r>
            <a:r>
              <a:rPr lang="nb-NO" dirty="0"/>
              <a:t> Day Care Center på Filippinene. Klubben har godt og allsidig program. Klubben er også godt </a:t>
            </a:r>
            <a:r>
              <a:rPr lang="nb-NO" dirty="0" err="1"/>
              <a:t>synleg</a:t>
            </a:r>
            <a:r>
              <a:rPr lang="nb-NO" dirty="0"/>
              <a:t> gjennom lokalpresse og eigne nettsider.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172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AA85-6C24-4F3E-AEA0-358937A77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Sumarcamp</a:t>
            </a:r>
            <a:r>
              <a:rPr lang="nb-NO" dirty="0"/>
              <a:t> 8. – 10. august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06C7E-1D2B-4277-A7F0-867B6772F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Siste </a:t>
            </a:r>
            <a:r>
              <a:rPr lang="nb-NO" dirty="0" err="1"/>
              <a:t>veka</a:t>
            </a:r>
            <a:r>
              <a:rPr lang="nb-NO" dirty="0"/>
              <a:t> i fellesferien skal det </a:t>
            </a:r>
            <a:r>
              <a:rPr lang="nb-NO" dirty="0" err="1"/>
              <a:t>vere</a:t>
            </a:r>
            <a:r>
              <a:rPr lang="nb-NO" dirty="0"/>
              <a:t> </a:t>
            </a:r>
            <a:r>
              <a:rPr lang="nb-NO" dirty="0" err="1"/>
              <a:t>sumarcamp</a:t>
            </a:r>
            <a:r>
              <a:rPr lang="nb-NO" dirty="0"/>
              <a:t> i regi av </a:t>
            </a:r>
            <a:r>
              <a:rPr lang="nb-NO" dirty="0" err="1"/>
              <a:t>Rotary</a:t>
            </a:r>
            <a:r>
              <a:rPr lang="nb-NO" dirty="0"/>
              <a:t>. Den 8. til 10. august er det Sykkylven </a:t>
            </a:r>
            <a:r>
              <a:rPr lang="nb-NO" dirty="0" err="1"/>
              <a:t>Rotary</a:t>
            </a:r>
            <a:r>
              <a:rPr lang="nb-NO" dirty="0"/>
              <a:t> Klubb sin tur til å </a:t>
            </a:r>
            <a:r>
              <a:rPr lang="nb-NO" dirty="0" err="1"/>
              <a:t>vere</a:t>
            </a:r>
            <a:r>
              <a:rPr lang="nb-NO" dirty="0"/>
              <a:t> vertskap og </a:t>
            </a:r>
            <a:r>
              <a:rPr lang="nb-NO" dirty="0" err="1"/>
              <a:t>sørgje</a:t>
            </a:r>
            <a:r>
              <a:rPr lang="nb-NO" dirty="0"/>
              <a:t> for losji og program. Ingjerd tar ansvaret for organiseringa av arrangementet. </a:t>
            </a:r>
          </a:p>
          <a:p>
            <a:r>
              <a:rPr lang="nb-NO" dirty="0"/>
              <a:t>Vi treng at </a:t>
            </a:r>
            <a:r>
              <a:rPr lang="nb-NO" dirty="0" err="1"/>
              <a:t>nokon</a:t>
            </a:r>
            <a:r>
              <a:rPr lang="nb-NO" dirty="0"/>
              <a:t> melder seg til å </a:t>
            </a:r>
            <a:r>
              <a:rPr lang="nb-NO" dirty="0" err="1"/>
              <a:t>vere</a:t>
            </a:r>
            <a:r>
              <a:rPr lang="nb-NO" dirty="0"/>
              <a:t> med på </a:t>
            </a:r>
            <a:r>
              <a:rPr lang="nb-NO" dirty="0" err="1"/>
              <a:t>desse</a:t>
            </a:r>
            <a:r>
              <a:rPr lang="nb-NO" dirty="0"/>
              <a:t> </a:t>
            </a:r>
            <a:r>
              <a:rPr lang="nb-NO" dirty="0" err="1"/>
              <a:t>dagane</a:t>
            </a:r>
            <a:r>
              <a:rPr lang="nb-NO" dirty="0"/>
              <a:t> og å ta imot </a:t>
            </a:r>
            <a:r>
              <a:rPr lang="nb-NO" dirty="0" err="1"/>
              <a:t>ungdomane</a:t>
            </a:r>
            <a:r>
              <a:rPr lang="nb-NO" dirty="0"/>
              <a:t>. Meld </a:t>
            </a:r>
            <a:r>
              <a:rPr lang="nb-NO" dirty="0" err="1"/>
              <a:t>frå</a:t>
            </a:r>
            <a:r>
              <a:rPr lang="nb-NO" dirty="0"/>
              <a:t> til Ingjerd.</a:t>
            </a:r>
          </a:p>
          <a:p>
            <a:r>
              <a:rPr lang="nb-NO" dirty="0"/>
              <a:t>Har </a:t>
            </a:r>
            <a:r>
              <a:rPr lang="nb-NO" dirty="0" err="1"/>
              <a:t>nokon</a:t>
            </a:r>
            <a:r>
              <a:rPr lang="nb-NO" dirty="0"/>
              <a:t> gode </a:t>
            </a:r>
            <a:r>
              <a:rPr lang="nb-NO" dirty="0" err="1"/>
              <a:t>idéar</a:t>
            </a:r>
            <a:r>
              <a:rPr lang="nb-NO" dirty="0"/>
              <a:t> til program? Drøft og gi </a:t>
            </a:r>
            <a:r>
              <a:rPr lang="nb-NO" dirty="0" err="1"/>
              <a:t>innspel</a:t>
            </a:r>
            <a:r>
              <a:rPr lang="nb-NO" dirty="0"/>
              <a:t> til Ingjerd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956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7B356-D0F7-4139-9273-81F0BA63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 for resten av januar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D9FFE5-9C5B-4308-9FA2-B7AC0985A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622275"/>
              </p:ext>
            </p:extLst>
          </p:nvPr>
        </p:nvGraphicFramePr>
        <p:xfrm>
          <a:off x="517676" y="1457960"/>
          <a:ext cx="10836124" cy="4561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8166">
                  <a:extLst>
                    <a:ext uri="{9D8B030D-6E8A-4147-A177-3AD203B41FA5}">
                      <a16:colId xmlns:a16="http://schemas.microsoft.com/office/drawing/2014/main" val="1152093232"/>
                    </a:ext>
                  </a:extLst>
                </a:gridCol>
                <a:gridCol w="2609151">
                  <a:extLst>
                    <a:ext uri="{9D8B030D-6E8A-4147-A177-3AD203B41FA5}">
                      <a16:colId xmlns:a16="http://schemas.microsoft.com/office/drawing/2014/main" val="969031600"/>
                    </a:ext>
                  </a:extLst>
                </a:gridCol>
                <a:gridCol w="6118807">
                  <a:extLst>
                    <a:ext uri="{9D8B030D-6E8A-4147-A177-3AD203B41FA5}">
                      <a16:colId xmlns:a16="http://schemas.microsoft.com/office/drawing/2014/main" val="2240811952"/>
                    </a:ext>
                  </a:extLst>
                </a:gridCol>
              </a:tblGrid>
              <a:tr h="1710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Onsdag 16.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Terje Aurdal, «Norge på langs»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130537"/>
                  </a:ext>
                </a:extLst>
              </a:tr>
              <a:tr h="1218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Onsdag 23.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2400" dirty="0">
                          <a:effectLst/>
                        </a:rPr>
                        <a:t>Jan Kåre Aurdal «Nytt fengsel i Ålesund/</a:t>
                      </a:r>
                      <a:r>
                        <a:rPr lang="nn-NO" sz="2400" dirty="0" err="1">
                          <a:effectLst/>
                        </a:rPr>
                        <a:t>omegn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1179388"/>
                  </a:ext>
                </a:extLst>
              </a:tr>
              <a:tr h="163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Onsdag 30.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2400" dirty="0">
                          <a:effectLst/>
                        </a:rPr>
                        <a:t>Egil Ulvestad « Sunnmørsalpane skiarena </a:t>
                      </a:r>
                      <a:r>
                        <a:rPr lang="nn-NO" sz="2400" dirty="0" err="1">
                          <a:effectLst/>
                        </a:rPr>
                        <a:t>Fjellsæter</a:t>
                      </a:r>
                      <a:r>
                        <a:rPr lang="nn-NO" sz="2400" dirty="0">
                          <a:effectLst/>
                        </a:rPr>
                        <a:t>»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062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70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9D37-666A-4F2C-A533-EC89216B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Innspill til program framover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62AF-08ED-4862-AAE5-837F1DAA7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Forslag: Steinsvik bedriftsbesøk, Martin Ystenes, Ull og omtanke – Cathrine Hole, </a:t>
            </a:r>
            <a:r>
              <a:rPr lang="nn-NO" dirty="0" err="1"/>
              <a:t>Insoft</a:t>
            </a:r>
            <a:r>
              <a:rPr lang="nn-NO" dirty="0"/>
              <a:t>, Jan G. Hole, Marianne Strand (Ekornes), Martin Hole – </a:t>
            </a:r>
            <a:r>
              <a:rPr lang="nn-NO" dirty="0" err="1"/>
              <a:t>daglig</a:t>
            </a:r>
            <a:r>
              <a:rPr lang="nn-NO" dirty="0"/>
              <a:t> leder i SIL, RAUS, Ivar Morten Nordmark, Sykkylven Næringsutvikling, Møbelkraft, Stranda Rotaryklubb, Runar Haugen, Hanne Kolstø, Bård Vestre, Egil Ulvestad, Arne Hansen – næringsplan, Hilde Louise Asbjørnsen, Runa Klokk – Utvikling Sjøholt</a:t>
            </a:r>
          </a:p>
          <a:p>
            <a:r>
              <a:rPr lang="nn-NO" dirty="0" err="1"/>
              <a:t>Oppgavene</a:t>
            </a:r>
            <a:r>
              <a:rPr lang="nn-NO" dirty="0"/>
              <a:t> med å </a:t>
            </a:r>
            <a:r>
              <a:rPr lang="nn-NO" dirty="0" err="1"/>
              <a:t>spørre</a:t>
            </a:r>
            <a:r>
              <a:rPr lang="nn-NO" dirty="0"/>
              <a:t> er fordelt på medlemmene i programkomitéen</a:t>
            </a:r>
          </a:p>
          <a:p>
            <a:r>
              <a:rPr lang="nn-NO" dirty="0"/>
              <a:t>Forslag – </a:t>
            </a:r>
            <a:r>
              <a:rPr lang="nn-NO" dirty="0" err="1"/>
              <a:t>innspill</a:t>
            </a:r>
            <a:r>
              <a:rPr lang="nn-NO" dirty="0"/>
              <a:t> til programkomitéen? Gis til Kristin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556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8926-B11A-4A67-B486-4CD2408F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Årsfest i Sykkylven </a:t>
            </a:r>
            <a:r>
              <a:rPr lang="nb-NO" dirty="0" err="1"/>
              <a:t>Rotary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F3F9B-48DA-4E01-A8E5-4C360DE08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2018 ble årsfest holdt litt sent – 6. april </a:t>
            </a:r>
          </a:p>
          <a:p>
            <a:r>
              <a:rPr lang="nb-NO" dirty="0"/>
              <a:t>Fest på lokalene til Odd </a:t>
            </a:r>
            <a:r>
              <a:rPr lang="nb-NO" dirty="0" err="1"/>
              <a:t>Fellow</a:t>
            </a:r>
            <a:r>
              <a:rPr lang="nb-NO" dirty="0"/>
              <a:t> i </a:t>
            </a:r>
            <a:r>
              <a:rPr lang="nb-NO" dirty="0" err="1"/>
              <a:t>Straumegjerde</a:t>
            </a:r>
            <a:r>
              <a:rPr lang="nb-NO" dirty="0"/>
              <a:t>?</a:t>
            </a:r>
          </a:p>
          <a:p>
            <a:r>
              <a:rPr lang="nb-NO" dirty="0"/>
              <a:t>Underholdning?</a:t>
            </a:r>
          </a:p>
          <a:p>
            <a:r>
              <a:rPr lang="nb-NO" dirty="0"/>
              <a:t>Besøk? Guvernør?</a:t>
            </a:r>
          </a:p>
          <a:p>
            <a:r>
              <a:rPr lang="nb-NO" dirty="0"/>
              <a:t>Mat </a:t>
            </a:r>
            <a:r>
              <a:rPr lang="nb-NO" dirty="0" err="1"/>
              <a:t>ca</a:t>
            </a:r>
            <a:r>
              <a:rPr lang="nb-NO" dirty="0"/>
              <a:t> som i 2018?</a:t>
            </a:r>
          </a:p>
          <a:p>
            <a:r>
              <a:rPr lang="nb-NO" dirty="0"/>
              <a:t>Klubben subsidierer!</a:t>
            </a:r>
          </a:p>
          <a:p>
            <a:r>
              <a:rPr lang="nb-NO" dirty="0"/>
              <a:t>Forslag fredag 22. </a:t>
            </a:r>
            <a:r>
              <a:rPr lang="nb-NO"/>
              <a:t>mars eller 5</a:t>
            </a:r>
            <a:r>
              <a:rPr lang="nb-NO" dirty="0"/>
              <a:t>. april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058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9F5B3-1618-43A4-BF5C-9976C1756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Prosjektsøknader, </a:t>
            </a:r>
            <a:r>
              <a:rPr lang="nb-NO" dirty="0" err="1"/>
              <a:t>etc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3D23B-1025-43FC-ADEF-8E8D6C893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To søknader om prosjektmidler innsendt:</a:t>
            </a:r>
          </a:p>
          <a:p>
            <a:pPr marL="0" indent="0">
              <a:buNone/>
            </a:pPr>
            <a:r>
              <a:rPr lang="nb-NO" dirty="0"/>
              <a:t>	- Prosjekt Filippinene</a:t>
            </a:r>
          </a:p>
          <a:p>
            <a:pPr marL="0" indent="0">
              <a:buNone/>
            </a:pPr>
            <a:r>
              <a:rPr lang="nb-NO" dirty="0"/>
              <a:t>	- Prosjekt parkeringsplass Speiderhuset</a:t>
            </a:r>
          </a:p>
          <a:p>
            <a:r>
              <a:rPr lang="nb-NO" dirty="0"/>
              <a:t>Avgjøres </a:t>
            </a:r>
            <a:r>
              <a:rPr lang="nb-NO"/>
              <a:t>av distriktets TRF </a:t>
            </a:r>
            <a:r>
              <a:rPr lang="nb-NO" dirty="0"/>
              <a:t>ansvarlig og guvernør</a:t>
            </a:r>
          </a:p>
          <a:p>
            <a:r>
              <a:rPr lang="nb-NO" dirty="0"/>
              <a:t>Hva lærte vi av årets søknadsrunde</a:t>
            </a:r>
          </a:p>
          <a:p>
            <a:r>
              <a:rPr lang="nb-NO" dirty="0"/>
              <a:t>Ny AG i distriktet. Navn??</a:t>
            </a:r>
          </a:p>
        </p:txBody>
      </p:sp>
    </p:spTree>
    <p:extLst>
      <p:ext uri="{BB962C8B-B14F-4D97-AF65-F5344CB8AC3E}">
        <p14:creationId xmlns:p14="http://schemas.microsoft.com/office/powerpoint/2010/main" val="230447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591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Presidentens time 09.01.2019</vt:lpstr>
      <vt:lpstr>Hilsen fra Barry Rassin - verdenspresident</vt:lpstr>
      <vt:lpstr>Dugnad for verving av nye medlemmer i 2019</vt:lpstr>
      <vt:lpstr>Fra guvernør Arvid Blindheim</vt:lpstr>
      <vt:lpstr>Sumarcamp 8. – 10. august</vt:lpstr>
      <vt:lpstr>Program for resten av januar</vt:lpstr>
      <vt:lpstr>Innspill til program framover</vt:lpstr>
      <vt:lpstr>Årsfest i Sykkylven Rotary</vt:lpstr>
      <vt:lpstr>Prosjektsøknader, etc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Presidentens time 09.01.2019</dc:title>
  <dc:creator>Greta Herje</dc:creator>
  <cp:lastModifiedBy>Greta Herje</cp:lastModifiedBy>
  <cp:revision>17</cp:revision>
  <dcterms:created xsi:type="dcterms:W3CDTF">2019-01-06T13:59:48Z</dcterms:created>
  <dcterms:modified xsi:type="dcterms:W3CDTF">2019-01-09T16:06:03Z</dcterms:modified>
</cp:coreProperties>
</file>