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3F1AD6D-F90D-4C54-A8E7-B2E61B0F9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3258688" cy="3255264"/>
          </a:xfrm>
        </p:spPr>
        <p:txBody>
          <a:bodyPr>
            <a:normAutofit/>
          </a:bodyPr>
          <a:lstStyle/>
          <a:p>
            <a:r>
              <a:rPr lang="nn-NO" sz="4100" b="1"/>
              <a:t>SYKKYLVEN</a:t>
            </a:r>
            <a:br>
              <a:rPr lang="nb-NO" sz="4100"/>
            </a:br>
            <a:r>
              <a:rPr lang="nn-NO" sz="4100" b="1"/>
              <a:t>ROTARY KLUBB</a:t>
            </a:r>
            <a:br>
              <a:rPr lang="nb-NO" sz="4100"/>
            </a:br>
            <a:r>
              <a:rPr lang="nn-NO" sz="4100" b="1"/>
              <a:t>2019 – 2020</a:t>
            </a:r>
            <a:br>
              <a:rPr lang="nb-NO" sz="4100"/>
            </a:br>
            <a:endParaRPr lang="nb-NO" sz="410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F9B1A7C-7B36-4295-B0D1-47AF3F544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3228521" cy="914400"/>
          </a:xfrm>
        </p:spPr>
        <p:txBody>
          <a:bodyPr>
            <a:normAutofit/>
          </a:bodyPr>
          <a:lstStyle/>
          <a:p>
            <a:r>
              <a:rPr lang="nb-NO" b="1" dirty="0"/>
              <a:t>ONSDAG 06.03.2019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8B3D7F0-A20E-41A2-BD71-0D4123304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40" y="2231060"/>
            <a:ext cx="6367271" cy="238772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1616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7B7FA3-B1BB-4509-AEDB-2ED77DE6A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nn-NO" sz="2400" b="1" dirty="0"/>
            </a:br>
            <a:br>
              <a:rPr lang="nn-NO" sz="2400" b="1" dirty="0"/>
            </a:br>
            <a:br>
              <a:rPr lang="nn-NO" sz="2400" b="1" dirty="0"/>
            </a:br>
            <a:r>
              <a:rPr lang="nn-NO" sz="2400" b="1" dirty="0"/>
              <a:t>President:		Petter Velle</a:t>
            </a:r>
            <a:br>
              <a:rPr lang="nn-NO" sz="2400" b="1" dirty="0"/>
            </a:br>
            <a:r>
              <a:rPr lang="nn-NO" sz="2400" b="1" dirty="0"/>
              <a:t>Visepresident:		Knut Jarle Vik</a:t>
            </a:r>
            <a:br>
              <a:rPr lang="nn-NO" sz="2400" b="1" dirty="0"/>
            </a:br>
            <a:r>
              <a:rPr lang="nn-NO" sz="2400" b="1" dirty="0" err="1"/>
              <a:t>Past</a:t>
            </a:r>
            <a:r>
              <a:rPr lang="nn-NO" sz="2400" b="1" dirty="0"/>
              <a:t> President:	                   Greta Herje</a:t>
            </a:r>
            <a:br>
              <a:rPr lang="nn-NO" sz="2400" b="1" dirty="0"/>
            </a:br>
            <a:r>
              <a:rPr lang="nn-NO" sz="2400" b="1" dirty="0"/>
              <a:t>Kasserar:	                   John Henrik Welle</a:t>
            </a:r>
            <a:br>
              <a:rPr lang="nn-NO" sz="2400" b="1" dirty="0"/>
            </a:br>
            <a:r>
              <a:rPr lang="nn-NO" sz="2400" b="1" dirty="0"/>
              <a:t>Sekretær:		Kristin Grebstad</a:t>
            </a:r>
            <a:br>
              <a:rPr lang="nn-NO" sz="2400" b="1" dirty="0"/>
            </a:br>
            <a:r>
              <a:rPr lang="nn-NO" sz="2400" b="1" dirty="0"/>
              <a:t>CYEO: 		                   Ingjerd Asbjørnsen</a:t>
            </a:r>
            <a:br>
              <a:rPr lang="nn-NO" sz="2400" b="1" dirty="0"/>
            </a:br>
            <a:r>
              <a:rPr lang="da-DK" sz="2400" b="1" dirty="0"/>
              <a:t>CICO:			Jarle Svindseth</a:t>
            </a:r>
            <a:br>
              <a:rPr lang="da-DK" sz="2400" b="1" dirty="0"/>
            </a:br>
            <a:r>
              <a:rPr lang="da-DK" sz="2400" b="1" dirty="0"/>
              <a:t>TRF:			Olaf Ellingsen</a:t>
            </a:r>
            <a:br>
              <a:rPr lang="da-DK" sz="2400" b="1" dirty="0"/>
            </a:br>
            <a:r>
              <a:rPr lang="da-DK" sz="2400" b="1" dirty="0"/>
              <a:t>Program:		Bastian Weiberg-Aurdal</a:t>
            </a:r>
            <a:br>
              <a:rPr lang="nb-NO" sz="2400" b="1" dirty="0"/>
            </a:br>
            <a:br>
              <a:rPr lang="da-DK" sz="2400" b="1" dirty="0"/>
            </a:br>
            <a:endParaRPr lang="nb-NO" sz="2400" b="1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5EBF97-41D8-405C-A002-72747548B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6200" y="4196080"/>
            <a:ext cx="7315200" cy="1390904"/>
          </a:xfrm>
        </p:spPr>
        <p:txBody>
          <a:bodyPr>
            <a:normAutofit fontScale="85000" lnSpcReduction="20000"/>
          </a:bodyPr>
          <a:lstStyle/>
          <a:p>
            <a:r>
              <a:rPr lang="nb-NO" sz="8700" b="1" dirty="0"/>
              <a:t>STYRET</a:t>
            </a:r>
          </a:p>
          <a:p>
            <a:r>
              <a:rPr lang="nb-NO" sz="2600" b="1" dirty="0"/>
              <a:t>Revisor Kai Otto Roald</a:t>
            </a:r>
          </a:p>
        </p:txBody>
      </p:sp>
    </p:spTree>
    <p:extLst>
      <p:ext uri="{BB962C8B-B14F-4D97-AF65-F5344CB8AC3E}">
        <p14:creationId xmlns:p14="http://schemas.microsoft.com/office/powerpoint/2010/main" val="21961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42FF87A-2EB7-4666-9A8E-D781C66AF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KOMITEAR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1B11A0-9039-4305-9E59-70E3FBC46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u="sng" dirty="0"/>
              <a:t>Medlemskap</a:t>
            </a:r>
            <a:endParaRPr lang="nb-NO" b="1" dirty="0"/>
          </a:p>
          <a:p>
            <a:r>
              <a:rPr lang="da-DK" b="1" dirty="0"/>
              <a:t>Greta Herje</a:t>
            </a:r>
            <a:r>
              <a:rPr lang="da-DK" dirty="0"/>
              <a:t>, Ove Straumsheim, Hallgeir Lade, Odd Holen, Kai Otto Roald</a:t>
            </a:r>
            <a:endParaRPr lang="nb-NO" dirty="0"/>
          </a:p>
          <a:p>
            <a:r>
              <a:rPr lang="da-DK" b="1" u="sng" dirty="0"/>
              <a:t>Prosjekt/Service</a:t>
            </a:r>
            <a:endParaRPr lang="nb-NO" b="1" dirty="0"/>
          </a:p>
          <a:p>
            <a:r>
              <a:rPr lang="da-DK" b="1" dirty="0"/>
              <a:t>Geir Brekke</a:t>
            </a:r>
            <a:r>
              <a:rPr lang="da-DK" dirty="0"/>
              <a:t>, Arvid Nordstrand,   Asbjørn Riksheim,  Jan Kåre Aurdal, Steinar Nordmo</a:t>
            </a:r>
            <a:endParaRPr lang="nb-NO" dirty="0"/>
          </a:p>
          <a:p>
            <a:r>
              <a:rPr lang="da-DK" b="1" u="sng" dirty="0"/>
              <a:t>PR/Info</a:t>
            </a:r>
            <a:endParaRPr lang="nb-NO" b="1" dirty="0"/>
          </a:p>
          <a:p>
            <a:r>
              <a:rPr lang="da-DK" b="1" dirty="0"/>
              <a:t>Jarle Svindseth</a:t>
            </a:r>
            <a:r>
              <a:rPr lang="da-DK" dirty="0"/>
              <a:t>, Hallstein Lillevik, Nils Arve Kjemphol og Olav Pileberg</a:t>
            </a:r>
            <a:endParaRPr lang="nb-NO" dirty="0"/>
          </a:p>
          <a:p>
            <a:r>
              <a:rPr lang="nn-NO" b="1" u="sng" dirty="0"/>
              <a:t>The </a:t>
            </a:r>
            <a:r>
              <a:rPr lang="nn-NO" b="1" u="sng" dirty="0" err="1"/>
              <a:t>Rotary</a:t>
            </a:r>
            <a:r>
              <a:rPr lang="nn-NO" b="1" u="sng" dirty="0"/>
              <a:t> Foundation</a:t>
            </a:r>
            <a:endParaRPr lang="nb-NO" b="1" dirty="0"/>
          </a:p>
          <a:p>
            <a:r>
              <a:rPr lang="nn-NO" b="1" dirty="0"/>
              <a:t>Olaf Ellingsen</a:t>
            </a:r>
            <a:r>
              <a:rPr lang="nn-NO" dirty="0"/>
              <a:t>, Jan Fredriksen, Olav Utgård, Peder Myrstad, Almar Kylling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199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9C6F738-23B6-4B6C-A99F-5360B8355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KOMITEAR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603789-41CD-4BF9-90DA-6BF1B0CFD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b="1" u="sng" dirty="0"/>
              <a:t>Klubb og administrasjon</a:t>
            </a:r>
            <a:endParaRPr lang="nb-NO" b="1" dirty="0"/>
          </a:p>
          <a:p>
            <a:r>
              <a:rPr lang="nn-NO" b="1" dirty="0"/>
              <a:t>Knut Jarle Vik</a:t>
            </a:r>
            <a:r>
              <a:rPr lang="nn-NO" dirty="0"/>
              <a:t>,  Kjell Heggdal,  Karl Ramstad, </a:t>
            </a:r>
            <a:r>
              <a:rPr lang="da-DK" dirty="0"/>
              <a:t> Knut Henning Aursnes, Roald Mork</a:t>
            </a:r>
            <a:endParaRPr lang="nb-NO" dirty="0"/>
          </a:p>
          <a:p>
            <a:r>
              <a:rPr lang="nn-NO" b="1" u="sng" dirty="0"/>
              <a:t>Program</a:t>
            </a:r>
            <a:endParaRPr lang="nb-NO" b="1" dirty="0"/>
          </a:p>
          <a:p>
            <a:r>
              <a:rPr lang="da-DK" b="1" dirty="0"/>
              <a:t>Bastian Weiberg-Aurdal</a:t>
            </a:r>
            <a:r>
              <a:rPr lang="nn-NO" dirty="0"/>
              <a:t>, Knut Volstad,, Odd Jostein </a:t>
            </a:r>
            <a:r>
              <a:rPr lang="nn-NO" dirty="0" err="1"/>
              <a:t>Drotningshaug</a:t>
            </a:r>
            <a:r>
              <a:rPr lang="nn-NO" dirty="0"/>
              <a:t>,  Geir Løseth,  Roger Kornberg</a:t>
            </a:r>
            <a:endParaRPr lang="nb-NO" dirty="0"/>
          </a:p>
          <a:p>
            <a:r>
              <a:rPr lang="nn-NO" b="1" u="sng" dirty="0"/>
              <a:t>Utveksling</a:t>
            </a:r>
            <a:endParaRPr lang="nb-NO" b="1" dirty="0"/>
          </a:p>
          <a:p>
            <a:r>
              <a:rPr lang="nn-NO" b="1" dirty="0"/>
              <a:t>Ingjerd Asbjørnsen</a:t>
            </a:r>
            <a:r>
              <a:rPr lang="nn-NO" dirty="0"/>
              <a:t>, Asbjørn Klokk, Bjørg Dyrkorn Velle, Øyvind Østvik,</a:t>
            </a:r>
            <a:endParaRPr lang="nb-NO" dirty="0"/>
          </a:p>
          <a:p>
            <a:r>
              <a:rPr lang="nn-NO" b="1" u="sng" dirty="0"/>
              <a:t>Servering</a:t>
            </a:r>
            <a:endParaRPr lang="nb-NO" b="1" dirty="0"/>
          </a:p>
          <a:p>
            <a:r>
              <a:rPr lang="nn-NO" b="1" dirty="0"/>
              <a:t>Steinar Klokk</a:t>
            </a:r>
            <a:r>
              <a:rPr lang="nn-NO" dirty="0"/>
              <a:t>, Sindre Stuen</a:t>
            </a:r>
            <a:r>
              <a:rPr lang="nn-NO" b="1" dirty="0"/>
              <a:t>,</a:t>
            </a:r>
            <a:r>
              <a:rPr lang="nn-NO" dirty="0"/>
              <a:t> Rolf Hjellegjerde, Per Ringdal, Oddbjørn Ramstad, Helge Standal  Jan Fredriksen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244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86B1F7-7382-4577-A29F-189BCAFC4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dirty="0"/>
              <a:t>Strategisk plan for Sykkylven </a:t>
            </a:r>
            <a:r>
              <a:rPr lang="nn-NO" b="1" dirty="0" err="1"/>
              <a:t>Rotary</a:t>
            </a:r>
            <a:r>
              <a:rPr lang="nn-NO" b="1" dirty="0"/>
              <a:t> Klubb 2018-2021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CFF19D9-6D0F-4684-9AB4-2AE673271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n-NO" dirty="0"/>
              <a:t> </a:t>
            </a:r>
            <a:endParaRPr lang="nb-NO" dirty="0"/>
          </a:p>
          <a:p>
            <a:r>
              <a:rPr lang="nb-NO" sz="2800" b="1" dirty="0"/>
              <a:t>Overordnet strategi</a:t>
            </a:r>
            <a:endParaRPr lang="nb-NO" sz="2800" dirty="0"/>
          </a:p>
          <a:p>
            <a:r>
              <a:rPr lang="nb-NO" sz="2800" b="1" dirty="0"/>
              <a:t>Sykkylven </a:t>
            </a:r>
            <a:r>
              <a:rPr lang="nb-NO" sz="2800" b="1" dirty="0" err="1"/>
              <a:t>Rotary</a:t>
            </a:r>
            <a:r>
              <a:rPr lang="nb-NO" sz="2800" b="1" dirty="0"/>
              <a:t> Klubb vil synliggjøre </a:t>
            </a:r>
            <a:r>
              <a:rPr lang="nb-NO" sz="2800" b="1" dirty="0" err="1"/>
              <a:t>Rotary</a:t>
            </a:r>
            <a:r>
              <a:rPr lang="nb-NO" sz="2800" b="1" dirty="0"/>
              <a:t> og </a:t>
            </a:r>
            <a:r>
              <a:rPr lang="nb-NO" sz="2800" b="1" dirty="0" err="1"/>
              <a:t>Rotary</a:t>
            </a:r>
            <a:r>
              <a:rPr lang="nb-NO" sz="2800" b="1" dirty="0"/>
              <a:t> sine verdier i lokalsamfunnet</a:t>
            </a:r>
            <a:endParaRPr lang="nb-NO" sz="2800" dirty="0"/>
          </a:p>
          <a:p>
            <a:r>
              <a:rPr lang="nb-NO" sz="2800" b="1" dirty="0"/>
              <a:t>Sykkylven </a:t>
            </a:r>
            <a:r>
              <a:rPr lang="nb-NO" sz="2800" b="1" dirty="0" err="1"/>
              <a:t>Rotary</a:t>
            </a:r>
            <a:r>
              <a:rPr lang="nb-NO" sz="2800" b="1" dirty="0"/>
              <a:t> Klubb vil arbeide med medlemsutvikling for å øke antall medlemmer</a:t>
            </a:r>
            <a:endParaRPr lang="nb-NO" sz="2800" dirty="0"/>
          </a:p>
          <a:p>
            <a:r>
              <a:rPr lang="nb-NO" sz="2800" b="1" dirty="0"/>
              <a:t>Sykkylven </a:t>
            </a:r>
            <a:r>
              <a:rPr lang="nb-NO" sz="2800" b="1" dirty="0" err="1"/>
              <a:t>Rotary</a:t>
            </a:r>
            <a:r>
              <a:rPr lang="nb-NO" sz="2800" b="1" dirty="0"/>
              <a:t> Klubb vil videreutvikle sine nåværende aktiviteter lokalt, i distrikt 2305 og internasjonalt</a:t>
            </a:r>
            <a:endParaRPr lang="nb-NO" sz="2800" dirty="0"/>
          </a:p>
          <a:p>
            <a:r>
              <a:rPr lang="nb-NO" sz="2800" b="1" dirty="0"/>
              <a:t>Møteplanen tilpasses fylkets skolerute</a:t>
            </a:r>
            <a:endParaRPr lang="nb-NO" sz="2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051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8EEE47-2744-4ED6-8919-C0210AC28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CA59B2-33EE-4BBD-9968-563EF5F4D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n-NO" sz="2100" b="1" dirty="0" err="1"/>
              <a:t>Møtevirksomheten</a:t>
            </a:r>
            <a:endParaRPr lang="nb-NO" sz="2100" dirty="0"/>
          </a:p>
          <a:p>
            <a:pPr lvl="0"/>
            <a:r>
              <a:rPr lang="nn-NO" sz="2100" dirty="0"/>
              <a:t>Vedtatt mal for møter </a:t>
            </a:r>
            <a:r>
              <a:rPr lang="nn-NO" sz="2100" dirty="0" err="1"/>
              <a:t>videreføres</a:t>
            </a:r>
            <a:endParaRPr lang="nb-NO" sz="2100" dirty="0"/>
          </a:p>
          <a:p>
            <a:pPr lvl="0"/>
            <a:r>
              <a:rPr lang="nn-NO" sz="2100" dirty="0"/>
              <a:t>Program med aktuelt samfunnsinnhold</a:t>
            </a:r>
            <a:endParaRPr lang="nb-NO" sz="2100" dirty="0"/>
          </a:p>
          <a:p>
            <a:pPr lvl="0"/>
            <a:r>
              <a:rPr lang="nb-NO" sz="2100" dirty="0"/>
              <a:t>Åpne møter når programmet antas å være særlig interessant for utenforstående</a:t>
            </a:r>
          </a:p>
          <a:p>
            <a:pPr lvl="0"/>
            <a:r>
              <a:rPr lang="nn-NO" sz="2100" dirty="0"/>
              <a:t>Invitere gjester til </a:t>
            </a:r>
            <a:r>
              <a:rPr lang="nn-NO" sz="2100" dirty="0" err="1"/>
              <a:t>møtene</a:t>
            </a:r>
            <a:endParaRPr lang="nb-NO" sz="2100" dirty="0"/>
          </a:p>
          <a:p>
            <a:pPr lvl="0"/>
            <a:r>
              <a:rPr lang="nn-NO" sz="2100" dirty="0"/>
              <a:t>Arrangere årsfest, sosiale </a:t>
            </a:r>
            <a:r>
              <a:rPr lang="nn-NO" sz="2100" dirty="0" err="1"/>
              <a:t>sammenkomster</a:t>
            </a:r>
            <a:r>
              <a:rPr lang="nn-NO" sz="2100" dirty="0"/>
              <a:t> og </a:t>
            </a:r>
            <a:r>
              <a:rPr lang="nn-NO" sz="2100" dirty="0" err="1"/>
              <a:t>turer</a:t>
            </a:r>
            <a:endParaRPr lang="nb-NO" sz="2100" dirty="0"/>
          </a:p>
          <a:p>
            <a:pPr lvl="0"/>
            <a:r>
              <a:rPr lang="nn-NO" sz="2100" dirty="0"/>
              <a:t>Minst 2 bedriftsbesøk </a:t>
            </a:r>
            <a:r>
              <a:rPr lang="nn-NO" sz="2100" dirty="0" err="1"/>
              <a:t>høst</a:t>
            </a:r>
            <a:r>
              <a:rPr lang="nn-NO" sz="2100" dirty="0"/>
              <a:t> og vår</a:t>
            </a:r>
            <a:endParaRPr lang="nb-NO" sz="2100" dirty="0"/>
          </a:p>
          <a:p>
            <a:r>
              <a:rPr lang="nn-NO" sz="2100" b="1" dirty="0"/>
              <a:t> </a:t>
            </a:r>
            <a:endParaRPr lang="nb-NO" sz="2100" dirty="0"/>
          </a:p>
          <a:p>
            <a:pPr lvl="0"/>
            <a:r>
              <a:rPr lang="nn-NO" sz="2100" b="1" dirty="0"/>
              <a:t>Lokale </a:t>
            </a:r>
            <a:r>
              <a:rPr lang="nn-NO" sz="2100" b="1" dirty="0" err="1"/>
              <a:t>aktiviteter</a:t>
            </a:r>
            <a:endParaRPr lang="nb-NO" sz="2100" dirty="0"/>
          </a:p>
          <a:p>
            <a:pPr lvl="0"/>
            <a:r>
              <a:rPr lang="nn-NO" sz="2100" dirty="0" err="1"/>
              <a:t>Ukentlige</a:t>
            </a:r>
            <a:r>
              <a:rPr lang="nn-NO" sz="2100" dirty="0"/>
              <a:t> besøk på BUAS</a:t>
            </a:r>
            <a:endParaRPr lang="nb-NO" sz="2100" dirty="0"/>
          </a:p>
          <a:p>
            <a:pPr lvl="0"/>
            <a:r>
              <a:rPr lang="nn-NO" sz="2100" dirty="0"/>
              <a:t>Julegrantenning på BUAS</a:t>
            </a:r>
            <a:endParaRPr lang="nb-NO" sz="2100" dirty="0"/>
          </a:p>
          <a:p>
            <a:pPr lvl="0"/>
            <a:r>
              <a:rPr lang="nn-NO" sz="2100" dirty="0"/>
              <a:t>Samarbeid, </a:t>
            </a:r>
            <a:r>
              <a:rPr lang="nn-NO" sz="2100" dirty="0" err="1"/>
              <a:t>fellesmøter</a:t>
            </a:r>
            <a:r>
              <a:rPr lang="nn-NO" sz="2100" dirty="0"/>
              <a:t> og økonomisk støtte med </a:t>
            </a:r>
            <a:r>
              <a:rPr lang="nn-NO" sz="2100" dirty="0" err="1"/>
              <a:t>Speiderne</a:t>
            </a:r>
            <a:r>
              <a:rPr lang="nn-NO" sz="2100" dirty="0"/>
              <a:t> i Sykkylven</a:t>
            </a:r>
            <a:endParaRPr lang="nb-NO" sz="2100" dirty="0"/>
          </a:p>
          <a:p>
            <a:pPr lvl="0"/>
            <a:r>
              <a:rPr lang="nn-NO" sz="2100" dirty="0"/>
              <a:t>Vakter på rusfritt russearrangement</a:t>
            </a:r>
            <a:endParaRPr lang="nb-NO" sz="2100" dirty="0"/>
          </a:p>
          <a:p>
            <a:pPr lvl="0"/>
            <a:r>
              <a:rPr lang="nn-NO" sz="2100" dirty="0"/>
              <a:t>Rydding av </a:t>
            </a:r>
            <a:r>
              <a:rPr lang="nn-NO" sz="2100" dirty="0" err="1"/>
              <a:t>kirkeparken</a:t>
            </a:r>
            <a:r>
              <a:rPr lang="nn-NO" sz="2100" dirty="0"/>
              <a:t> om våren</a:t>
            </a:r>
            <a:endParaRPr lang="nb-NO" sz="2100" dirty="0"/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22C2A55-10D2-4BA8-AEE9-DF85823F9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660" y="2686606"/>
            <a:ext cx="2286000" cy="85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82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1F43C7-4A49-450D-AAD2-0054E786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2ECD6C-B069-4A2A-B043-1EBB7693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 b="1" dirty="0"/>
              <a:t>Distrikt 2305</a:t>
            </a:r>
            <a:endParaRPr lang="nb-NO" dirty="0"/>
          </a:p>
          <a:p>
            <a:pPr lvl="0"/>
            <a:r>
              <a:rPr lang="nn-NO" dirty="0"/>
              <a:t>Delta på distriktskonferanse</a:t>
            </a:r>
            <a:endParaRPr lang="nb-NO" dirty="0"/>
          </a:p>
          <a:p>
            <a:pPr lvl="0"/>
            <a:r>
              <a:rPr lang="nn-NO" dirty="0"/>
              <a:t>Delta i presidentforum</a:t>
            </a:r>
            <a:endParaRPr lang="nb-NO" dirty="0"/>
          </a:p>
          <a:p>
            <a:pPr lvl="0"/>
            <a:r>
              <a:rPr lang="nn-NO" dirty="0"/>
              <a:t>Delta på PETS</a:t>
            </a:r>
            <a:endParaRPr lang="nb-NO" dirty="0"/>
          </a:p>
          <a:p>
            <a:pPr lvl="0"/>
            <a:r>
              <a:rPr lang="nb-NO" dirty="0"/>
              <a:t>Søke midler til prosjekt gjennom DG og eventuelle årsoverskudd</a:t>
            </a:r>
          </a:p>
          <a:p>
            <a:pPr lvl="0"/>
            <a:r>
              <a:rPr lang="nb-NO" dirty="0"/>
              <a:t>Delta i andre arrangement/aktiviteter etter invitasjon fra distriktet</a:t>
            </a:r>
          </a:p>
          <a:p>
            <a:r>
              <a:rPr lang="nb-NO" dirty="0"/>
              <a:t> </a:t>
            </a:r>
          </a:p>
          <a:p>
            <a:pPr lvl="0"/>
            <a:r>
              <a:rPr lang="nn-NO" b="1" dirty="0"/>
              <a:t>Internasjonal </a:t>
            </a:r>
            <a:r>
              <a:rPr lang="nn-NO" b="1" dirty="0" err="1"/>
              <a:t>aktiviteter</a:t>
            </a:r>
            <a:endParaRPr lang="nb-NO" dirty="0"/>
          </a:p>
          <a:p>
            <a:pPr lvl="0"/>
            <a:r>
              <a:rPr lang="nn-NO" dirty="0"/>
              <a:t>Delta i End Polio med lokale arrangement</a:t>
            </a:r>
            <a:endParaRPr lang="nb-NO" dirty="0"/>
          </a:p>
          <a:p>
            <a:pPr lvl="0"/>
            <a:r>
              <a:rPr lang="da-DK" dirty="0"/>
              <a:t>Støtte Lola Daycare Center på Filipinene</a:t>
            </a:r>
            <a:endParaRPr lang="nb-NO" dirty="0"/>
          </a:p>
          <a:p>
            <a:pPr lvl="0"/>
            <a:r>
              <a:rPr lang="nn-NO" dirty="0"/>
              <a:t>Støtte RI gjennom bidrag til TRF</a:t>
            </a:r>
            <a:endParaRPr lang="nb-NO" dirty="0"/>
          </a:p>
          <a:p>
            <a:pPr lvl="0"/>
            <a:r>
              <a:rPr lang="nn-NO" dirty="0"/>
              <a:t>Vurdere og bidra i internasjonale prosjekt</a:t>
            </a:r>
            <a:endParaRPr lang="nb-NO" dirty="0"/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30F87197-71CA-4746-98E6-65594F522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9" y="2758361"/>
            <a:ext cx="3002999" cy="112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23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A7139F-AAB0-47AE-B1AA-F55DEEDD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5D9973B-611E-4187-AF89-8DB4BB3F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Gå gjennom strategisk plan og kom med evt merknader/tanker.</a:t>
            </a:r>
            <a:endParaRPr lang="nb-NO" sz="2800" dirty="0"/>
          </a:p>
          <a:p>
            <a:pPr marL="0" indent="0">
              <a:buNone/>
            </a:pPr>
            <a:endParaRPr lang="nb-NO" sz="2800" dirty="0"/>
          </a:p>
          <a:p>
            <a:r>
              <a:rPr lang="da-DK" sz="2800" dirty="0"/>
              <a:t>Behov for endring også i Rotary</a:t>
            </a:r>
            <a:endParaRPr lang="nb-NO" sz="2800" dirty="0"/>
          </a:p>
          <a:p>
            <a:r>
              <a:rPr lang="da-DK" sz="2800" dirty="0"/>
              <a:t>RI president Mark Menoney har ein klar bodskap om at Rotary må endre seg i takt med dei endringane som er i samfunnet elles.  Det er vigtig for å få nye medlemar</a:t>
            </a:r>
            <a:endParaRPr lang="nb-NO" sz="2800" dirty="0"/>
          </a:p>
          <a:p>
            <a:r>
              <a:rPr lang="da-DK" sz="2800" dirty="0"/>
              <a:t>Vi tar rullering av planen til hausten</a:t>
            </a:r>
            <a:endParaRPr lang="nb-NO" sz="2800" dirty="0"/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F02CF63-E746-4BB6-ABA0-2D97D03FE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40" y="2870120"/>
            <a:ext cx="2690940" cy="101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970948"/>
      </p:ext>
    </p:extLst>
  </p:cSld>
  <p:clrMapOvr>
    <a:masterClrMapping/>
  </p:clrMapOvr>
</p:sld>
</file>

<file path=ppt/theme/theme1.xml><?xml version="1.0" encoding="utf-8"?>
<a:theme xmlns:a="http://schemas.openxmlformats.org/drawingml/2006/main" name="Ram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278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Ramme</vt:lpstr>
      <vt:lpstr>SYKKYLVEN ROTARY KLUBB 2019 – 2020 </vt:lpstr>
      <vt:lpstr>   President:  Petter Velle Visepresident:  Knut Jarle Vik Past President:                    Greta Herje Kasserar:                    John Henrik Welle Sekretær:  Kristin Grebstad CYEO:                      Ingjerd Asbjørnsen CICO:   Jarle Svindseth TRF:   Olaf Ellingsen Program:  Bastian Weiberg-Aurdal  </vt:lpstr>
      <vt:lpstr>KOMITEAR</vt:lpstr>
      <vt:lpstr>KOMITEAR</vt:lpstr>
      <vt:lpstr>Strategisk plan for Sykkylven Rotary Klubb 2018-2021 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SYKKYLVEN ROTARY KLUBB 2019 – 2020 </dc:title>
  <dc:creator>Kristin Grebstad</dc:creator>
  <cp:lastModifiedBy>Kristin Grebstad</cp:lastModifiedBy>
  <cp:revision>1</cp:revision>
  <dcterms:created xsi:type="dcterms:W3CDTF">2019-03-06T13:37:15Z</dcterms:created>
  <dcterms:modified xsi:type="dcterms:W3CDTF">2019-03-06T13:38:57Z</dcterms:modified>
</cp:coreProperties>
</file>