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0" r:id="rId4"/>
    <p:sldId id="263" r:id="rId5"/>
    <p:sldId id="266" r:id="rId6"/>
    <p:sldId id="277" r:id="rId7"/>
    <p:sldId id="264" r:id="rId8"/>
    <p:sldId id="278" r:id="rId9"/>
    <p:sldId id="261" r:id="rId10"/>
    <p:sldId id="262" r:id="rId11"/>
    <p:sldId id="276" r:id="rId12"/>
    <p:sldId id="279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02" autoAdjust="0"/>
  </p:normalViewPr>
  <p:slideViewPr>
    <p:cSldViewPr>
      <p:cViewPr varScale="1">
        <p:scale>
          <a:sx n="100" d="100"/>
          <a:sy n="100" d="100"/>
        </p:scale>
        <p:origin x="-19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4DC74-5D42-4D8E-A1BD-F6B56DAAEE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6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B6362-6904-4E39-B632-1AF39A380A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4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696A1-56BF-4E0F-8376-E81999CB5F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21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8C7D1-8C59-4E86-AD7C-C626EA6829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54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FBBD8-5684-4A2D-A7C1-1E50673AB9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4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9FF8A-0036-4410-9AFC-B81C2235BC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05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672F1-BC12-4C24-A50D-B311F4379C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34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52B69-66A4-431A-96F2-993CA029DE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60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03FCD-CB57-4B80-BDF5-63F740C5CE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47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C0AE7-726B-4CA6-BF45-FB10E452AC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0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n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A6D79-854F-4A85-A5F0-21EF6223F1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12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Sykkylven-Grå-Blå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725" y="152400"/>
            <a:ext cx="5699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 descr="bue-10%-cya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1219200"/>
            <a:ext cx="24765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  <a:endParaRPr lang="en-GB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1036EC-9405-4BE7-B572-BA4D815B4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576" y="2060848"/>
            <a:ext cx="7772400" cy="1143000"/>
          </a:xfrm>
        </p:spPr>
        <p:txBody>
          <a:bodyPr/>
          <a:lstStyle/>
          <a:p>
            <a:r>
              <a:rPr lang="nn-NO" dirty="0" smtClean="0"/>
              <a:t>Status desember 2018</a:t>
            </a:r>
            <a:endParaRPr lang="nn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1143000"/>
          </a:xfrm>
        </p:spPr>
        <p:txBody>
          <a:bodyPr/>
          <a:lstStyle/>
          <a:p>
            <a:r>
              <a:rPr lang="nn-NO" dirty="0" smtClean="0"/>
              <a:t>Kommunereform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Vedtatt at </a:t>
            </a:r>
            <a:r>
              <a:rPr lang="nb-NO" sz="2400" dirty="0" err="1" smtClean="0"/>
              <a:t>ein</a:t>
            </a:r>
            <a:r>
              <a:rPr lang="nb-NO" sz="2400" dirty="0" smtClean="0"/>
              <a:t> skal gå i </a:t>
            </a:r>
            <a:r>
              <a:rPr lang="nb-NO" sz="2400" dirty="0" err="1" smtClean="0"/>
              <a:t>drøftingar</a:t>
            </a:r>
            <a:r>
              <a:rPr lang="nb-NO" sz="2400" dirty="0" smtClean="0"/>
              <a:t> med Stranda kommune</a:t>
            </a:r>
          </a:p>
          <a:p>
            <a:r>
              <a:rPr lang="nb-NO" sz="2400" dirty="0" smtClean="0"/>
              <a:t>Gjennomført møte i november – neste møte i februar</a:t>
            </a:r>
          </a:p>
          <a:p>
            <a:r>
              <a:rPr lang="nb-NO" sz="2400" dirty="0" smtClean="0"/>
              <a:t>Faste møter Rådmann  / </a:t>
            </a:r>
            <a:r>
              <a:rPr lang="nb-NO" sz="2400" dirty="0" err="1" smtClean="0"/>
              <a:t>Ordførar</a:t>
            </a:r>
            <a:endParaRPr lang="nb-NO" sz="2400" dirty="0" smtClean="0"/>
          </a:p>
          <a:p>
            <a:endParaRPr lang="nb-NO" sz="2400" dirty="0"/>
          </a:p>
          <a:p>
            <a:r>
              <a:rPr lang="nb-NO" sz="2400" dirty="0" smtClean="0"/>
              <a:t>Viktige punkt framover</a:t>
            </a:r>
          </a:p>
          <a:p>
            <a:pPr lvl="1"/>
            <a:r>
              <a:rPr lang="nb-NO" sz="1800" dirty="0" smtClean="0"/>
              <a:t>Avklare arbeidsgiveravgift</a:t>
            </a:r>
          </a:p>
          <a:p>
            <a:pPr lvl="1"/>
            <a:r>
              <a:rPr lang="nb-NO" sz="1800" dirty="0" smtClean="0"/>
              <a:t>Avklare regionsentertilskott</a:t>
            </a:r>
          </a:p>
          <a:p>
            <a:pPr lvl="1"/>
            <a:r>
              <a:rPr lang="nb-NO" sz="1800" dirty="0" smtClean="0"/>
              <a:t>Gjennomgang og </a:t>
            </a:r>
            <a:r>
              <a:rPr lang="nb-NO" sz="1800" dirty="0" err="1" smtClean="0"/>
              <a:t>avklaringar</a:t>
            </a:r>
            <a:r>
              <a:rPr lang="nb-NO" sz="1800" dirty="0" smtClean="0"/>
              <a:t> rundt intensjonsavtalen </a:t>
            </a:r>
          </a:p>
          <a:p>
            <a:endParaRPr lang="nb-NO" sz="1800" dirty="0" smtClean="0"/>
          </a:p>
          <a:p>
            <a:endParaRPr lang="nn-NO" sz="1800" dirty="0" smtClean="0"/>
          </a:p>
        </p:txBody>
      </p:sp>
    </p:spTree>
    <p:extLst>
      <p:ext uri="{BB962C8B-B14F-4D97-AF65-F5344CB8AC3E}">
        <p14:creationId xmlns:p14="http://schemas.microsoft.com/office/powerpoint/2010/main" val="83063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 err="1" smtClean="0"/>
              <a:t>Engangsjement</a:t>
            </a:r>
            <a:r>
              <a:rPr lang="nb-NO" sz="2800" dirty="0" smtClean="0"/>
              <a:t> </a:t>
            </a:r>
            <a:r>
              <a:rPr lang="nb-NO" sz="2800" dirty="0" err="1" smtClean="0"/>
              <a:t>utanfor</a:t>
            </a:r>
            <a:r>
              <a:rPr lang="nb-NO" sz="2800" dirty="0" smtClean="0"/>
              <a:t> kommunen:</a:t>
            </a:r>
            <a:endParaRPr lang="nn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Med i utviklingsforum for Ålesund lufthavn – Vigra</a:t>
            </a:r>
          </a:p>
          <a:p>
            <a:r>
              <a:rPr lang="nb-NO" dirty="0" err="1" smtClean="0"/>
              <a:t>Sunnmørsrådet</a:t>
            </a:r>
            <a:r>
              <a:rPr lang="nb-NO" dirty="0" smtClean="0"/>
              <a:t> </a:t>
            </a:r>
            <a:r>
              <a:rPr lang="nb-NO" dirty="0" smtClean="0"/>
              <a:t>(representantskapet SR)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	-</a:t>
            </a:r>
            <a:r>
              <a:rPr lang="nb-NO" dirty="0" smtClean="0"/>
              <a:t>	</a:t>
            </a:r>
            <a:r>
              <a:rPr lang="nb-NO" dirty="0" smtClean="0"/>
              <a:t>Sjukehus</a:t>
            </a:r>
          </a:p>
          <a:p>
            <a:pPr marL="0" indent="0">
              <a:buNone/>
            </a:pPr>
            <a:r>
              <a:rPr lang="nb-NO" dirty="0" smtClean="0"/>
              <a:t>	- 	Samferdsel </a:t>
            </a: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55545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2019 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nb-NO" dirty="0" smtClean="0"/>
              <a:t>Asfalt til Fausaskiftet  (8-10 million)</a:t>
            </a:r>
          </a:p>
          <a:p>
            <a:r>
              <a:rPr lang="nb-NO" dirty="0" smtClean="0"/>
              <a:t>ENØK tiltak BUAS   (2,5 million)</a:t>
            </a:r>
          </a:p>
          <a:p>
            <a:r>
              <a:rPr lang="nb-NO" dirty="0" smtClean="0"/>
              <a:t>Vegar til fordeling (11,8 million)</a:t>
            </a:r>
          </a:p>
          <a:p>
            <a:r>
              <a:rPr lang="nb-NO" dirty="0" smtClean="0"/>
              <a:t>-	Storgata – Sykkylven Energi AS</a:t>
            </a:r>
          </a:p>
          <a:p>
            <a:r>
              <a:rPr lang="nb-NO" dirty="0" smtClean="0"/>
              <a:t>-	Meieridalen</a:t>
            </a:r>
          </a:p>
          <a:p>
            <a:r>
              <a:rPr lang="nb-NO" dirty="0" smtClean="0"/>
              <a:t>-	</a:t>
            </a:r>
            <a:r>
              <a:rPr lang="nb-NO" dirty="0" err="1" smtClean="0"/>
              <a:t>Grebstadvegen</a:t>
            </a:r>
            <a:endParaRPr lang="nb-NO" dirty="0" smtClean="0"/>
          </a:p>
          <a:p>
            <a:r>
              <a:rPr lang="nb-NO" dirty="0" smtClean="0"/>
              <a:t>- 	</a:t>
            </a:r>
            <a:r>
              <a:rPr lang="nb-NO" dirty="0" err="1" smtClean="0"/>
              <a:t>Svartebekk</a:t>
            </a:r>
            <a:endParaRPr lang="nb-NO" dirty="0" smtClean="0"/>
          </a:p>
          <a:p>
            <a:r>
              <a:rPr lang="nb-NO" dirty="0" smtClean="0"/>
              <a:t>Sykkelstiprosjekt  (70 000,-)  SNU</a:t>
            </a:r>
          </a:p>
          <a:p>
            <a:pPr lvl="1"/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1006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Tema: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 smtClean="0"/>
              <a:t>Kva har skjedd i året 2018 ?</a:t>
            </a:r>
            <a:endParaRPr lang="nn-NO" sz="2800" dirty="0" smtClean="0"/>
          </a:p>
          <a:p>
            <a:r>
              <a:rPr lang="nb-NO" sz="2800" dirty="0" smtClean="0"/>
              <a:t>Ny </a:t>
            </a:r>
            <a:r>
              <a:rPr lang="nb-NO" sz="2800" dirty="0" err="1" smtClean="0"/>
              <a:t>sentrumsskule</a:t>
            </a:r>
            <a:endParaRPr lang="nn-NO" sz="2800" dirty="0" smtClean="0"/>
          </a:p>
          <a:p>
            <a:r>
              <a:rPr lang="nn-NO" sz="2800" dirty="0" smtClean="0"/>
              <a:t>Kommunedelplan for sentrum</a:t>
            </a:r>
          </a:p>
          <a:p>
            <a:r>
              <a:rPr lang="nn-NO" sz="2800" dirty="0" smtClean="0"/>
              <a:t>Kommunereform</a:t>
            </a:r>
          </a:p>
          <a:p>
            <a:r>
              <a:rPr lang="nb-NO" sz="2800" dirty="0" smtClean="0"/>
              <a:t>Prosjekt i 2019</a:t>
            </a:r>
            <a:endParaRPr lang="nn-NO" sz="2800" dirty="0" smtClean="0"/>
          </a:p>
          <a:p>
            <a:endParaRPr lang="nn-NO" sz="2800" dirty="0" smtClean="0"/>
          </a:p>
          <a:p>
            <a:endParaRPr lang="nn-NO" dirty="0" smtClean="0"/>
          </a:p>
          <a:p>
            <a:endParaRPr lang="nn-NO" dirty="0" smtClean="0"/>
          </a:p>
          <a:p>
            <a:endParaRPr lang="nn-NO" dirty="0" smtClean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690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Kva har skjedd i 2018 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sz="1800" dirty="0"/>
          </a:p>
          <a:p>
            <a:pPr lvl="1">
              <a:buFontTx/>
              <a:buChar char="-"/>
            </a:pPr>
            <a:r>
              <a:rPr lang="nb-NO" sz="1800" dirty="0" smtClean="0"/>
              <a:t>Sykkylvsbrua vart gratis !  (rentekompensasjon)</a:t>
            </a:r>
          </a:p>
          <a:p>
            <a:pPr lvl="1">
              <a:buFontTx/>
              <a:buChar char="-"/>
            </a:pPr>
            <a:r>
              <a:rPr lang="nb-NO" sz="1800" dirty="0" err="1" smtClean="0"/>
              <a:t>Jarnes</a:t>
            </a:r>
            <a:r>
              <a:rPr lang="nb-NO" sz="1800" dirty="0" smtClean="0"/>
              <a:t> skule vart </a:t>
            </a:r>
            <a:r>
              <a:rPr lang="nb-NO" sz="1800" dirty="0" smtClean="0"/>
              <a:t>fjerna  - Området omregulert</a:t>
            </a:r>
            <a:endParaRPr lang="nb-NO" sz="1800" dirty="0" smtClean="0"/>
          </a:p>
          <a:p>
            <a:pPr lvl="1">
              <a:buFontTx/>
              <a:buChar char="-"/>
            </a:pPr>
            <a:r>
              <a:rPr lang="nb-NO" sz="1800" dirty="0" smtClean="0"/>
              <a:t>Godsterminalen vart </a:t>
            </a:r>
            <a:r>
              <a:rPr lang="nb-NO" sz="1800" dirty="0" smtClean="0"/>
              <a:t>fjerna</a:t>
            </a:r>
            <a:endParaRPr lang="nb-NO" sz="1800" dirty="0" smtClean="0"/>
          </a:p>
          <a:p>
            <a:pPr lvl="1">
              <a:buFontTx/>
              <a:buChar char="-"/>
            </a:pPr>
            <a:r>
              <a:rPr lang="nb-NO" sz="1800" dirty="0"/>
              <a:t>Åpna Jettegryta kaffe etter å ha </a:t>
            </a:r>
            <a:r>
              <a:rPr lang="nb-NO" sz="1800" dirty="0" err="1"/>
              <a:t>vore</a:t>
            </a:r>
            <a:r>
              <a:rPr lang="nb-NO" sz="1800" dirty="0"/>
              <a:t> </a:t>
            </a:r>
            <a:r>
              <a:rPr lang="nb-NO" sz="1800" dirty="0" err="1"/>
              <a:t>stengd</a:t>
            </a:r>
            <a:r>
              <a:rPr lang="nb-NO" sz="1800" dirty="0"/>
              <a:t> i svært mange </a:t>
            </a:r>
            <a:r>
              <a:rPr lang="nb-NO" sz="1800" dirty="0" smtClean="0"/>
              <a:t>år  </a:t>
            </a:r>
            <a:endParaRPr lang="nb-NO" sz="1800" dirty="0"/>
          </a:p>
          <a:p>
            <a:pPr lvl="1">
              <a:buFontTx/>
              <a:buChar char="-"/>
            </a:pPr>
            <a:r>
              <a:rPr lang="nb-NO" sz="1800" dirty="0" smtClean="0"/>
              <a:t>Asfaltert </a:t>
            </a:r>
            <a:r>
              <a:rPr lang="nb-NO" sz="1800" dirty="0" smtClean="0"/>
              <a:t>og </a:t>
            </a:r>
            <a:r>
              <a:rPr lang="nb-NO" sz="1800" dirty="0" err="1" smtClean="0"/>
              <a:t>utbetra</a:t>
            </a:r>
            <a:r>
              <a:rPr lang="nb-NO" sz="1800" dirty="0" smtClean="0"/>
              <a:t> Sørestrandvegen </a:t>
            </a:r>
            <a:endParaRPr lang="nb-NO" sz="1800" dirty="0" smtClean="0"/>
          </a:p>
          <a:p>
            <a:pPr lvl="1">
              <a:buFontTx/>
              <a:buChar char="-"/>
            </a:pPr>
            <a:r>
              <a:rPr lang="nb-NO" sz="1800" dirty="0" smtClean="0"/>
              <a:t>Utbedra </a:t>
            </a:r>
            <a:r>
              <a:rPr lang="nb-NO" sz="1800" dirty="0" err="1" smtClean="0"/>
              <a:t>Svindsethvegen</a:t>
            </a:r>
            <a:r>
              <a:rPr lang="nb-NO" sz="1800" dirty="0" smtClean="0"/>
              <a:t> </a:t>
            </a:r>
            <a:r>
              <a:rPr lang="nb-NO" sz="1800" dirty="0" err="1" smtClean="0"/>
              <a:t>frå</a:t>
            </a:r>
            <a:r>
              <a:rPr lang="nb-NO" sz="1800" dirty="0" smtClean="0"/>
              <a:t> Klokk.</a:t>
            </a:r>
          </a:p>
          <a:p>
            <a:pPr lvl="1">
              <a:buFontTx/>
              <a:buChar char="-"/>
            </a:pPr>
            <a:r>
              <a:rPr lang="nb-NO" sz="1800" dirty="0" smtClean="0"/>
              <a:t>Ny asfalt </a:t>
            </a:r>
            <a:r>
              <a:rPr lang="nb-NO" sz="1800" dirty="0" err="1" smtClean="0"/>
              <a:t>frå</a:t>
            </a:r>
            <a:r>
              <a:rPr lang="nb-NO" sz="1800" dirty="0" smtClean="0"/>
              <a:t> kaia i </a:t>
            </a:r>
            <a:r>
              <a:rPr lang="nb-NO" sz="1800" dirty="0" err="1" smtClean="0"/>
              <a:t>Ramstaddal</a:t>
            </a:r>
            <a:endParaRPr lang="nb-NO" sz="1800" dirty="0" smtClean="0"/>
          </a:p>
          <a:p>
            <a:pPr lvl="1">
              <a:buFontTx/>
              <a:buChar char="-"/>
            </a:pPr>
            <a:r>
              <a:rPr lang="nb-NO" sz="1800" dirty="0" err="1" smtClean="0"/>
              <a:t>Utbetra</a:t>
            </a:r>
            <a:r>
              <a:rPr lang="nb-NO" sz="1800" dirty="0" smtClean="0"/>
              <a:t> vegen til Øvre Tynes </a:t>
            </a:r>
          </a:p>
          <a:p>
            <a:pPr lvl="1">
              <a:buFontTx/>
              <a:buChar char="-"/>
            </a:pPr>
            <a:r>
              <a:rPr lang="nb-NO" sz="1800" dirty="0" err="1" smtClean="0"/>
              <a:t>Ein</a:t>
            </a:r>
            <a:r>
              <a:rPr lang="nb-NO" sz="1800" dirty="0" smtClean="0"/>
              <a:t> del mindre vegtiltak i byggefelt som t.d. på Ikornnes og vegen til BUAS.</a:t>
            </a:r>
          </a:p>
          <a:p>
            <a:pPr lvl="1">
              <a:buFontTx/>
              <a:buChar char="-"/>
            </a:pPr>
            <a:r>
              <a:rPr lang="nb-NO" sz="1800" dirty="0" smtClean="0"/>
              <a:t>Nye bosscontainere på </a:t>
            </a:r>
            <a:r>
              <a:rPr lang="nb-NO" sz="1800" dirty="0" err="1" smtClean="0"/>
              <a:t>Fjellsætra</a:t>
            </a:r>
            <a:endParaRPr lang="nb-NO" sz="1800" dirty="0" smtClean="0"/>
          </a:p>
          <a:p>
            <a:pPr lvl="1">
              <a:buFontTx/>
              <a:buChar char="-"/>
            </a:pPr>
            <a:r>
              <a:rPr lang="nb-NO" sz="1800" dirty="0" smtClean="0"/>
              <a:t>Etablert parkeringsplass på Fausaskiftet  </a:t>
            </a:r>
          </a:p>
          <a:p>
            <a:pPr lvl="1">
              <a:buFontTx/>
              <a:buChar char="-"/>
            </a:pPr>
            <a:r>
              <a:rPr lang="nb-NO" sz="1800" dirty="0" err="1" smtClean="0"/>
              <a:t>Seniorbusstader</a:t>
            </a:r>
            <a:r>
              <a:rPr lang="nb-NO" sz="1800" dirty="0" smtClean="0"/>
              <a:t> sentrum  </a:t>
            </a:r>
          </a:p>
          <a:p>
            <a:pPr lvl="1">
              <a:buFontTx/>
              <a:buChar char="-"/>
            </a:pPr>
            <a:endParaRPr lang="nb-NO" sz="1400" dirty="0" smtClean="0"/>
          </a:p>
          <a:p>
            <a:pPr lvl="1">
              <a:buFontTx/>
              <a:buChar char="-"/>
            </a:pPr>
            <a:endParaRPr lang="nb-NO" sz="1400" dirty="0" smtClean="0"/>
          </a:p>
          <a:p>
            <a:pPr marL="457200" lvl="1" indent="0">
              <a:buNone/>
            </a:pPr>
            <a:endParaRPr lang="nb-NO" sz="1400" dirty="0" smtClean="0"/>
          </a:p>
        </p:txBody>
      </p:sp>
    </p:spTree>
    <p:extLst>
      <p:ext uri="{BB962C8B-B14F-4D97-AF65-F5344CB8AC3E}">
        <p14:creationId xmlns:p14="http://schemas.microsoft.com/office/powerpoint/2010/main" val="156391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Forts. 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sz="2800" dirty="0"/>
              <a:t>Godkjent busslomme</a:t>
            </a:r>
          </a:p>
          <a:p>
            <a:r>
              <a:rPr lang="nn-NO" sz="2800" dirty="0" smtClean="0"/>
              <a:t>Godkjent legging </a:t>
            </a:r>
            <a:r>
              <a:rPr lang="nn-NO" sz="2800" dirty="0"/>
              <a:t>av heller på Auremarka</a:t>
            </a:r>
          </a:p>
          <a:p>
            <a:r>
              <a:rPr lang="nn-NO" sz="2800" dirty="0"/>
              <a:t>Kjøpt delar av </a:t>
            </a:r>
            <a:r>
              <a:rPr lang="nn-NO" sz="2800" dirty="0" smtClean="0"/>
              <a:t>brannstasjonstomta (bygsla)</a:t>
            </a:r>
            <a:endParaRPr lang="nn-NO" sz="2800" dirty="0"/>
          </a:p>
          <a:p>
            <a:r>
              <a:rPr lang="nn-NO" sz="2800" dirty="0" smtClean="0"/>
              <a:t>Bussruter  (Magerholm)</a:t>
            </a:r>
            <a:endParaRPr lang="nn-NO" sz="2800" dirty="0"/>
          </a:p>
          <a:p>
            <a:r>
              <a:rPr lang="nn-NO" sz="2800" dirty="0" err="1" smtClean="0"/>
              <a:t>Tyfoner</a:t>
            </a:r>
            <a:r>
              <a:rPr lang="nn-NO" sz="2800" dirty="0" smtClean="0"/>
              <a:t>  (under oppsetting</a:t>
            </a:r>
            <a:r>
              <a:rPr lang="nn-NO" sz="2800" dirty="0" smtClean="0"/>
              <a:t>)</a:t>
            </a:r>
          </a:p>
          <a:p>
            <a:r>
              <a:rPr lang="nb-NO" sz="2800" dirty="0" smtClean="0"/>
              <a:t>Fortsett arbeid med </a:t>
            </a:r>
            <a:r>
              <a:rPr lang="nb-NO" sz="2800" dirty="0" err="1" smtClean="0"/>
              <a:t>sentrumssplanen</a:t>
            </a:r>
            <a:endParaRPr lang="nn-NO" sz="2800" dirty="0"/>
          </a:p>
          <a:p>
            <a:endParaRPr lang="nn-NO" sz="2800" dirty="0" smtClean="0"/>
          </a:p>
          <a:p>
            <a:pPr marL="0" indent="0">
              <a:buNone/>
            </a:pPr>
            <a:endParaRPr lang="nn-NO" dirty="0" smtClean="0"/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9822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Ny </a:t>
            </a:r>
            <a:r>
              <a:rPr lang="nb-NO" sz="3200" dirty="0" err="1" smtClean="0"/>
              <a:t>sentrumskule</a:t>
            </a:r>
            <a:r>
              <a:rPr lang="nb-NO" sz="3200" dirty="0" smtClean="0"/>
              <a:t>:</a:t>
            </a:r>
            <a:endParaRPr lang="nn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n-NO" sz="1600" dirty="0" smtClean="0"/>
          </a:p>
          <a:p>
            <a:r>
              <a:rPr lang="nn-NO" sz="2400" dirty="0"/>
              <a:t>Redusert </a:t>
            </a:r>
            <a:r>
              <a:rPr lang="nn-NO" sz="2400" dirty="0" err="1"/>
              <a:t>tallet</a:t>
            </a:r>
            <a:r>
              <a:rPr lang="nn-NO" sz="2400" dirty="0"/>
              <a:t> på m2 med 900 m2</a:t>
            </a:r>
          </a:p>
          <a:p>
            <a:r>
              <a:rPr lang="nn-NO" sz="2400" dirty="0"/>
              <a:t>Redusert kostnad med 35-40 million</a:t>
            </a:r>
          </a:p>
          <a:p>
            <a:r>
              <a:rPr lang="nn-NO" sz="2400" dirty="0"/>
              <a:t>Ny ramme 260 million</a:t>
            </a:r>
          </a:p>
          <a:p>
            <a:r>
              <a:rPr lang="nn-NO" sz="2400" dirty="0"/>
              <a:t>Spelemiddel idrettshall  11 million</a:t>
            </a:r>
          </a:p>
          <a:p>
            <a:r>
              <a:rPr lang="nn-NO" sz="2400" dirty="0"/>
              <a:t>Spelemiddel kulturskule 700 000,-</a:t>
            </a:r>
          </a:p>
          <a:p>
            <a:endParaRPr lang="nn-NO" sz="2400" dirty="0"/>
          </a:p>
          <a:p>
            <a:r>
              <a:rPr lang="nn-NO" sz="2400" dirty="0"/>
              <a:t>Neste fase: </a:t>
            </a:r>
            <a:r>
              <a:rPr lang="nn-NO" sz="2400" dirty="0" err="1"/>
              <a:t>Prosjekteringsfase</a:t>
            </a:r>
            <a:endParaRPr lang="nn-NO" sz="2400" dirty="0"/>
          </a:p>
          <a:p>
            <a:endParaRPr lang="nn-NO" sz="1600" dirty="0"/>
          </a:p>
          <a:p>
            <a:endParaRPr lang="nn-NO" sz="1600" dirty="0" smtClean="0"/>
          </a:p>
        </p:txBody>
      </p:sp>
    </p:spTree>
    <p:extLst>
      <p:ext uri="{BB962C8B-B14F-4D97-AF65-F5344CB8AC3E}">
        <p14:creationId xmlns:p14="http://schemas.microsoft.com/office/powerpoint/2010/main" val="16794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Barn i aldersgruppa 0-5 år pr 1.1.2018</a:t>
            </a:r>
            <a:endParaRPr lang="nn-NO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581" y="2087711"/>
            <a:ext cx="4852837" cy="3901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44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z="3200" dirty="0" smtClean="0"/>
              <a:t>Kommunedelplan for sentrum</a:t>
            </a:r>
            <a:endParaRPr lang="nn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Viktig for å få lagt ut byggeklare tomter</a:t>
            </a:r>
          </a:p>
          <a:p>
            <a:r>
              <a:rPr lang="nn-NO" dirty="0" smtClean="0"/>
              <a:t>Mange tomter står i dag ubrukte</a:t>
            </a:r>
          </a:p>
          <a:p>
            <a:r>
              <a:rPr lang="nn-NO" dirty="0" smtClean="0"/>
              <a:t>Folk som ynskjer tomt, får ikkje kjøpt</a:t>
            </a:r>
          </a:p>
          <a:p>
            <a:r>
              <a:rPr lang="nn-NO" dirty="0" smtClean="0"/>
              <a:t>Kva gjer vi ?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84442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Storfjordsambandet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Vedtatt at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prioriterar</a:t>
            </a:r>
            <a:r>
              <a:rPr lang="nb-NO" dirty="0" smtClean="0"/>
              <a:t> tunnel Hole – Engeseth</a:t>
            </a:r>
          </a:p>
          <a:p>
            <a:r>
              <a:rPr lang="nb-NO" dirty="0" smtClean="0"/>
              <a:t>Fått tilskott på kr 1 200 000,- </a:t>
            </a:r>
            <a:r>
              <a:rPr lang="nb-NO" dirty="0" err="1" smtClean="0"/>
              <a:t>frå</a:t>
            </a:r>
            <a:r>
              <a:rPr lang="nb-NO" dirty="0" smtClean="0"/>
              <a:t> SBM</a:t>
            </a:r>
          </a:p>
          <a:p>
            <a:r>
              <a:rPr lang="nb-NO" dirty="0" smtClean="0"/>
              <a:t>Sykkylven kommune går inn med 100 000,- i 2019, Stranda kommune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liknande</a:t>
            </a:r>
            <a:r>
              <a:rPr lang="nb-NO" dirty="0" smtClean="0"/>
              <a:t> beløp</a:t>
            </a:r>
          </a:p>
          <a:p>
            <a:r>
              <a:rPr lang="nb-NO" dirty="0" smtClean="0"/>
              <a:t>Avklarer </a:t>
            </a:r>
            <a:r>
              <a:rPr lang="nb-NO" dirty="0" err="1" smtClean="0"/>
              <a:t>traseval</a:t>
            </a:r>
            <a:endParaRPr lang="nb-NO" dirty="0" smtClean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2132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sz="2400" dirty="0" smtClean="0"/>
              <a:t>Kloakkplan til godkjenning i Stranda kommune</a:t>
            </a:r>
          </a:p>
          <a:p>
            <a:r>
              <a:rPr lang="nb-NO" sz="2400" dirty="0" smtClean="0"/>
              <a:t>Asfalt til Fausaskiftet i 2019 ?  (vert nedbetalt med </a:t>
            </a:r>
            <a:r>
              <a:rPr lang="nb-NO" sz="2400" dirty="0" err="1" smtClean="0"/>
              <a:t>anlegsmidlar</a:t>
            </a:r>
            <a:r>
              <a:rPr lang="nb-NO" sz="2400" dirty="0" smtClean="0"/>
              <a:t>)</a:t>
            </a:r>
            <a:endParaRPr lang="nn-NO" sz="2400" dirty="0" smtClean="0"/>
          </a:p>
          <a:p>
            <a:r>
              <a:rPr lang="nn-NO" sz="2400" dirty="0" smtClean="0"/>
              <a:t>Jobbar med reguleringsplan for skiløyper  (møte Fet grunneigarlag nyleg)</a:t>
            </a:r>
          </a:p>
          <a:p>
            <a:endParaRPr lang="nn-NO" sz="2400" dirty="0" smtClean="0"/>
          </a:p>
          <a:p>
            <a:r>
              <a:rPr lang="nn-NO" sz="2400" dirty="0" smtClean="0"/>
              <a:t>SK </a:t>
            </a:r>
            <a:r>
              <a:rPr lang="nn-NO" sz="2400" dirty="0"/>
              <a:t>b</a:t>
            </a:r>
            <a:r>
              <a:rPr lang="nn-NO" sz="2400" dirty="0" smtClean="0"/>
              <a:t>rukt minst 50 000 til tilrettelegging skiløyper i 2018 (Sætrevatnet, Orreneset)</a:t>
            </a:r>
          </a:p>
          <a:p>
            <a:r>
              <a:rPr lang="nn-NO" sz="2400" dirty="0" smtClean="0"/>
              <a:t>Avfallssluser ved </a:t>
            </a:r>
            <a:r>
              <a:rPr lang="nn-NO" sz="2400" dirty="0" err="1" smtClean="0"/>
              <a:t>skisentetet</a:t>
            </a:r>
            <a:r>
              <a:rPr lang="nn-NO" sz="2400" dirty="0" smtClean="0"/>
              <a:t> i 2019</a:t>
            </a:r>
          </a:p>
          <a:p>
            <a:endParaRPr lang="nn-NO" sz="1800" dirty="0"/>
          </a:p>
          <a:p>
            <a:endParaRPr lang="nn-NO" sz="1800" dirty="0" smtClean="0"/>
          </a:p>
          <a:p>
            <a:endParaRPr lang="nn-NO" sz="1800" dirty="0" smtClean="0"/>
          </a:p>
          <a:p>
            <a:endParaRPr lang="nn-NO" sz="1800" dirty="0" smtClean="0"/>
          </a:p>
          <a:p>
            <a:endParaRPr lang="nn-NO" sz="1800" dirty="0" smtClean="0"/>
          </a:p>
          <a:p>
            <a:endParaRPr lang="nn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Fjellsætra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53868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l powerpoint">
  <a:themeElements>
    <a:clrScheme name="Office-te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 powerpoint</Template>
  <TotalTime>1102</TotalTime>
  <Words>365</Words>
  <Application>Microsoft Office PowerPoint</Application>
  <PresentationFormat>Skjermfremvisning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mal powerpoint</vt:lpstr>
      <vt:lpstr>Status desember 2018</vt:lpstr>
      <vt:lpstr>Tema:</vt:lpstr>
      <vt:lpstr>Kva har skjedd i 2018 ?</vt:lpstr>
      <vt:lpstr>Forts. </vt:lpstr>
      <vt:lpstr>Ny sentrumskule:</vt:lpstr>
      <vt:lpstr>Barn i aldersgruppa 0-5 år pr 1.1.2018</vt:lpstr>
      <vt:lpstr>Kommunedelplan for sentrum</vt:lpstr>
      <vt:lpstr>Storfjordsambandet</vt:lpstr>
      <vt:lpstr>Fjellsætra</vt:lpstr>
      <vt:lpstr>Kommunereform</vt:lpstr>
      <vt:lpstr>Engangsjement utanfor kommunen:</vt:lpstr>
      <vt:lpstr>2019 ?</vt:lpstr>
    </vt:vector>
  </TitlesOfParts>
  <Company>PC Support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May-Helen Molvær Grimstad</dc:creator>
  <cp:lastModifiedBy>Odd Jostein Drotninghaug</cp:lastModifiedBy>
  <cp:revision>63</cp:revision>
  <dcterms:created xsi:type="dcterms:W3CDTF">2015-10-21T12:00:05Z</dcterms:created>
  <dcterms:modified xsi:type="dcterms:W3CDTF">2018-12-04T10:26:46Z</dcterms:modified>
</cp:coreProperties>
</file>