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0" r:id="rId4"/>
    <p:sldId id="263" r:id="rId5"/>
    <p:sldId id="266" r:id="rId6"/>
    <p:sldId id="272" r:id="rId7"/>
    <p:sldId id="273" r:id="rId8"/>
    <p:sldId id="264" r:id="rId9"/>
    <p:sldId id="261" r:id="rId10"/>
    <p:sldId id="269" r:id="rId11"/>
    <p:sldId id="270" r:id="rId12"/>
    <p:sldId id="276" r:id="rId13"/>
    <p:sldId id="271" r:id="rId14"/>
    <p:sldId id="262" r:id="rId15"/>
    <p:sldId id="265" r:id="rId16"/>
    <p:sldId id="267" r:id="rId17"/>
    <p:sldId id="268" r:id="rId18"/>
    <p:sldId id="274" r:id="rId19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8" autoAdjust="0"/>
    <p:restoredTop sz="86402" autoAdjust="0"/>
  </p:normalViewPr>
  <p:slideViewPr>
    <p:cSldViewPr>
      <p:cViewPr varScale="1">
        <p:scale>
          <a:sx n="100" d="100"/>
          <a:sy n="100" d="100"/>
        </p:scale>
        <p:origin x="-19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n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4DC74-5D42-4D8E-A1BD-F6B56DAAEE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66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B6362-6904-4E39-B632-1AF39A380A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84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696A1-56BF-4E0F-8376-E81999CB5F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21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8C7D1-8C59-4E86-AD7C-C626EA6829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540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FBBD8-5684-4A2D-A7C1-1E50673AB9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448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9FF8A-0036-4410-9AFC-B81C2235BC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054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672F1-BC12-4C24-A50D-B311F4379C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349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52B69-66A4-431A-96F2-993CA029DE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60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03FCD-CB57-4B80-BDF5-63F740C5CE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478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C0AE7-726B-4CA6-BF45-FB10E452AC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700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  <a:endParaRPr lang="nn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A6D79-854F-4A85-A5F0-21EF6223F1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12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Sykkylven-Grå-Blå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152400"/>
            <a:ext cx="5699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 descr="bue-10%-cya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219200"/>
            <a:ext cx="24765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  <a:endParaRPr lang="en-GB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1036EC-9405-4BE7-B572-BA4D815B46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5576" y="2060848"/>
            <a:ext cx="7772400" cy="1143000"/>
          </a:xfrm>
        </p:spPr>
        <p:txBody>
          <a:bodyPr/>
          <a:lstStyle/>
          <a:p>
            <a:r>
              <a:rPr lang="nn-NO" dirty="0" smtClean="0"/>
              <a:t>Status januar 2018</a:t>
            </a:r>
            <a:endParaRPr lang="nn-NO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n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6" y="1362000"/>
            <a:ext cx="8800083" cy="47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82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848871" cy="568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99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n-NO" dirty="0"/>
          </a:p>
        </p:txBody>
      </p:sp>
      <p:pic>
        <p:nvPicPr>
          <p:cNvPr id="1026" name="Picture 2" descr="C:\Users\66OddJos\AppData\Local\Microsoft\Windows\Temporary Internet Files\Content.Outlook\UA41SAAD\IMG_58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778562"/>
            <a:ext cx="3779515" cy="673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3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4" y="979879"/>
            <a:ext cx="8817214" cy="525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25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Kommunereform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sz="1800" dirty="0" smtClean="0"/>
              <a:t>Saka skal på nytt diskuterast i kommunestyret</a:t>
            </a:r>
          </a:p>
          <a:p>
            <a:endParaRPr lang="nn-NO" sz="1800" dirty="0" smtClean="0"/>
          </a:p>
          <a:p>
            <a:r>
              <a:rPr lang="nb-NO" sz="1800" dirty="0" smtClean="0"/>
              <a:t>Nytt vedtak i Stortinget 7/12-2017:</a:t>
            </a:r>
            <a:endParaRPr lang="nn-NO" sz="1800" dirty="0" smtClean="0"/>
          </a:p>
          <a:p>
            <a:endParaRPr lang="nb-NO" sz="1800" dirty="0"/>
          </a:p>
          <a:p>
            <a:r>
              <a:rPr lang="nb-NO" sz="1800" i="1" dirty="0"/>
              <a:t>Stortinget ber regjeringen legge til grunn at gode og frivillige prosesser skal være utgangspunkt for endringer av kommunestrukturen.  Eventuelle kommunesammenslåinger i perioden 2017 – 2021 skal </a:t>
            </a:r>
            <a:r>
              <a:rPr lang="nb-NO" sz="1800" i="1" u="sng" dirty="0"/>
              <a:t>utelukkende bygge på frivillighet.»</a:t>
            </a:r>
          </a:p>
          <a:p>
            <a:r>
              <a:rPr lang="nb-NO" sz="1800" i="1" dirty="0"/>
              <a:t>«Stortinget ber regjeringen legge til grunn at inntektssystemet for kommunene skal sikre likeverdige muligheter for å utvikle </a:t>
            </a:r>
            <a:r>
              <a:rPr lang="nb-NO" sz="1800" i="1" dirty="0" err="1"/>
              <a:t>velferdstjenster</a:t>
            </a:r>
            <a:r>
              <a:rPr lang="nb-NO" sz="1800" i="1" dirty="0"/>
              <a:t> til innbyggerne og </a:t>
            </a:r>
            <a:r>
              <a:rPr lang="nb-NO" sz="1800" i="1" u="sng" dirty="0"/>
              <a:t>ikke brukes som element i videreføring av kommunereformen</a:t>
            </a:r>
            <a:r>
              <a:rPr lang="nb-NO" sz="1800" i="1" dirty="0"/>
              <a:t>.»</a:t>
            </a:r>
          </a:p>
          <a:p>
            <a:endParaRPr lang="nn-NO" sz="1800" i="1" dirty="0" smtClean="0"/>
          </a:p>
          <a:p>
            <a:r>
              <a:rPr lang="nb-NO" sz="1800" dirty="0" smtClean="0"/>
              <a:t>Inntektsgarantiordninga (INGAR) : </a:t>
            </a:r>
            <a:r>
              <a:rPr lang="nb-NO" sz="1800" dirty="0" smtClean="0"/>
              <a:t>7671 x 400 kr. = 3 068 400 kr.</a:t>
            </a:r>
            <a:endParaRPr lang="nn-NO" sz="1800" dirty="0" smtClean="0"/>
          </a:p>
        </p:txBody>
      </p:sp>
    </p:spTree>
    <p:extLst>
      <p:ext uri="{BB962C8B-B14F-4D97-AF65-F5344CB8AC3E}">
        <p14:creationId xmlns:p14="http://schemas.microsoft.com/office/powerpoint/2010/main" val="83063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Sentrumsskule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dirty="0" err="1" smtClean="0"/>
              <a:t>Romprogram</a:t>
            </a:r>
            <a:r>
              <a:rPr lang="nn-NO" dirty="0" smtClean="0"/>
              <a:t> klart</a:t>
            </a:r>
          </a:p>
          <a:p>
            <a:r>
              <a:rPr lang="nn-NO" dirty="0" smtClean="0"/>
              <a:t>Vert jobba med 3 ulike </a:t>
            </a:r>
            <a:r>
              <a:rPr lang="nn-NO" dirty="0" smtClean="0"/>
              <a:t>elevtal</a:t>
            </a:r>
          </a:p>
          <a:p>
            <a:pPr marL="0" indent="0">
              <a:buNone/>
            </a:pPr>
            <a:r>
              <a:rPr lang="nn-NO" dirty="0"/>
              <a:t>	</a:t>
            </a:r>
            <a:r>
              <a:rPr lang="nn-NO" dirty="0" smtClean="0"/>
              <a:t>	420 – 324 - 270</a:t>
            </a:r>
            <a:endParaRPr lang="nn-NO" dirty="0" smtClean="0"/>
          </a:p>
          <a:p>
            <a:r>
              <a:rPr lang="nn-NO" dirty="0" smtClean="0"/>
              <a:t>Grunnforholda vert avklart til våren</a:t>
            </a:r>
          </a:p>
          <a:p>
            <a:r>
              <a:rPr lang="nn-NO" dirty="0" smtClean="0"/>
              <a:t>Grunntingingar vil halde fram om grunnen er byggbar</a:t>
            </a:r>
          </a:p>
          <a:p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8507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Prosjekt framover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sz="1800" dirty="0" smtClean="0"/>
              <a:t>Veg over Auremarka ved Sykkylven Energi AS</a:t>
            </a:r>
          </a:p>
          <a:p>
            <a:r>
              <a:rPr lang="nn-NO" sz="1800" dirty="0" smtClean="0"/>
              <a:t>Veg til øvre Tynes</a:t>
            </a:r>
          </a:p>
          <a:p>
            <a:r>
              <a:rPr lang="nn-NO" sz="1800" dirty="0" smtClean="0"/>
              <a:t>Veg til </a:t>
            </a:r>
            <a:r>
              <a:rPr lang="nn-NO" sz="1800" dirty="0" err="1" smtClean="0"/>
              <a:t>Sørestranda</a:t>
            </a:r>
            <a:r>
              <a:rPr lang="nn-NO" sz="1800" dirty="0" smtClean="0"/>
              <a:t> skule</a:t>
            </a:r>
          </a:p>
          <a:p>
            <a:r>
              <a:rPr lang="nn-NO" sz="1800" dirty="0"/>
              <a:t>Reguleringsplan for gangveg </a:t>
            </a:r>
            <a:r>
              <a:rPr lang="nn-NO" sz="1800" dirty="0" err="1"/>
              <a:t>Aursneset</a:t>
            </a:r>
            <a:r>
              <a:rPr lang="nn-NO" sz="1800" dirty="0"/>
              <a:t> mot sluttfasen  (midlar løyvd i 2020)</a:t>
            </a:r>
          </a:p>
          <a:p>
            <a:r>
              <a:rPr lang="nn-NO" sz="1800" dirty="0"/>
              <a:t>Reguleringsplan for rundkøyring ved småbåthamna og i </a:t>
            </a:r>
            <a:r>
              <a:rPr lang="nn-NO" sz="1800" dirty="0" smtClean="0"/>
              <a:t>sluttfasen  (korrigering trafikktal)</a:t>
            </a:r>
            <a:endParaRPr lang="nn-NO" sz="1800" dirty="0"/>
          </a:p>
          <a:p>
            <a:r>
              <a:rPr lang="nn-NO" sz="1800" dirty="0"/>
              <a:t>Reguleringsplan tomt </a:t>
            </a:r>
            <a:r>
              <a:rPr lang="nn-NO" sz="1800" dirty="0" err="1"/>
              <a:t>Jarnes</a:t>
            </a:r>
            <a:r>
              <a:rPr lang="nn-NO" sz="1800" dirty="0"/>
              <a:t> skule klar på seinvinteren (riving av bygg ferdig no</a:t>
            </a:r>
            <a:r>
              <a:rPr lang="nn-NO" sz="1800" dirty="0" smtClean="0"/>
              <a:t>)  Vert lagt ut for sal</a:t>
            </a:r>
            <a:endParaRPr lang="nn-NO" sz="1800" dirty="0"/>
          </a:p>
          <a:p>
            <a:r>
              <a:rPr lang="nn-NO" sz="1800" dirty="0" smtClean="0"/>
              <a:t>Godsterminalbygget -  Firma har </a:t>
            </a:r>
            <a:r>
              <a:rPr lang="nn-NO" sz="1800" dirty="0"/>
              <a:t>fått tildelt oppdraget med </a:t>
            </a:r>
            <a:r>
              <a:rPr lang="nn-NO" sz="1800" dirty="0" smtClean="0"/>
              <a:t>riving</a:t>
            </a:r>
          </a:p>
          <a:p>
            <a:r>
              <a:rPr lang="nn-NO" sz="1800" dirty="0" err="1" smtClean="0"/>
              <a:t>Berlihaugen</a:t>
            </a:r>
            <a:r>
              <a:rPr lang="nn-NO" sz="1800" dirty="0" smtClean="0"/>
              <a:t> / Klokkehaugen -  under arbeid   (rydding rundt tunnelen)</a:t>
            </a:r>
          </a:p>
          <a:p>
            <a:r>
              <a:rPr lang="nn-NO" sz="1800" dirty="0" smtClean="0"/>
              <a:t>Satsing på fiberutbygging fortsett</a:t>
            </a:r>
          </a:p>
          <a:p>
            <a:r>
              <a:rPr lang="nn-NO" sz="1800" dirty="0" smtClean="0"/>
              <a:t>Ladestasjon -  fått tilskott på kr 400 000,-</a:t>
            </a:r>
          </a:p>
          <a:p>
            <a:endParaRPr lang="nn-NO" sz="1800" dirty="0" smtClean="0"/>
          </a:p>
          <a:p>
            <a:endParaRPr lang="nn-NO" sz="1800" dirty="0" smtClean="0"/>
          </a:p>
          <a:p>
            <a:endParaRPr lang="nn-NO" sz="1800" dirty="0"/>
          </a:p>
          <a:p>
            <a:endParaRPr lang="nn-NO" sz="1800" dirty="0" smtClean="0"/>
          </a:p>
          <a:p>
            <a:endParaRPr lang="nn-NO" sz="1800" dirty="0"/>
          </a:p>
        </p:txBody>
      </p:sp>
    </p:spTree>
    <p:extLst>
      <p:ext uri="{BB962C8B-B14F-4D97-AF65-F5344CB8AC3E}">
        <p14:creationId xmlns:p14="http://schemas.microsoft.com/office/powerpoint/2010/main" val="218740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Forts.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sz="1800" dirty="0" smtClean="0"/>
              <a:t>Busslomme godkjent for </a:t>
            </a:r>
            <a:r>
              <a:rPr lang="nn-NO" sz="1800" dirty="0" err="1" smtClean="0"/>
              <a:t>oppstart</a:t>
            </a:r>
            <a:endParaRPr lang="nn-NO" sz="1800" dirty="0" smtClean="0"/>
          </a:p>
          <a:p>
            <a:r>
              <a:rPr lang="nn-NO" sz="1800" dirty="0" err="1" smtClean="0"/>
              <a:t>Renseanlegg</a:t>
            </a:r>
            <a:r>
              <a:rPr lang="nn-NO" sz="1800" dirty="0" smtClean="0"/>
              <a:t> ved Velledalen </a:t>
            </a:r>
            <a:r>
              <a:rPr lang="nn-NO" sz="1800" dirty="0" err="1" smtClean="0"/>
              <a:t>Grendahus</a:t>
            </a:r>
            <a:endParaRPr lang="nn-NO" sz="1800" dirty="0" smtClean="0"/>
          </a:p>
          <a:p>
            <a:endParaRPr lang="nn-NO" sz="1800" dirty="0" smtClean="0"/>
          </a:p>
          <a:p>
            <a:endParaRPr lang="nn-NO" sz="1800" dirty="0"/>
          </a:p>
        </p:txBody>
      </p:sp>
    </p:spTree>
    <p:extLst>
      <p:ext uri="{BB962C8B-B14F-4D97-AF65-F5344CB8AC3E}">
        <p14:creationId xmlns:p14="http://schemas.microsoft.com/office/powerpoint/2010/main" val="360838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836712"/>
            <a:ext cx="7772400" cy="5259288"/>
          </a:xfrm>
        </p:spPr>
        <p:txBody>
          <a:bodyPr/>
          <a:lstStyle/>
          <a:p>
            <a:endParaRPr lang="nn-NO" sz="1200" dirty="0"/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328094"/>
              </p:ext>
            </p:extLst>
          </p:nvPr>
        </p:nvGraphicFramePr>
        <p:xfrm>
          <a:off x="611560" y="620683"/>
          <a:ext cx="6912768" cy="5832660"/>
        </p:xfrm>
        <a:graphic>
          <a:graphicData uri="http://schemas.openxmlformats.org/drawingml/2006/table">
            <a:tbl>
              <a:tblPr/>
              <a:tblGrid>
                <a:gridCol w="5226727"/>
                <a:gridCol w="1686041"/>
              </a:tblGrid>
              <a:tr h="516745"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Kulturhuset, investeringsramme teknisk utstyr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1 000 000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495"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Avløpsanlegg Velledalen grendahus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495"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Prosjektetering</a:t>
                      </a:r>
                      <a:r>
                        <a:rPr lang="nn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ny sentrumsskule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1 100 000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495"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Kommunale bygg, påkosting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1 000 000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495"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Storgata til SE 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5 700 000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495"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Tynesvegen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4 750 000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6745"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Meieridalen, del 1 til møte m Helleskjervavegen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2 500 000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495"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Sørestrandvegen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2 500 000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495"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Svindsetvegen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2 500 000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495"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Grebstadvegen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495"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Asfalt kommunale vegar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1 000 000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495"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Større rep. </a:t>
                      </a:r>
                      <a:r>
                        <a:rPr lang="nn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</a:t>
                      </a:r>
                      <a:r>
                        <a:rPr lang="nn-N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eganlegg</a:t>
                      </a:r>
                      <a:r>
                        <a:rPr lang="nn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overvassanlegg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800 000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495"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Investeringstilskot kyrkjeleg fellesråd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495"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Investeringar innan IKT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625 000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6745"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Investeringar for "betre tryggleik bhg og skule"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1 000 000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495"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Adressering fritidsbustader Fjellsætra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495"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Tilsåing lysløype Fjellsætra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n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495">
                <a:tc>
                  <a:txBody>
                    <a:bodyPr/>
                    <a:lstStyle/>
                    <a:p>
                      <a:pPr algn="l" fontAlgn="b"/>
                      <a:endParaRPr lang="nn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n-N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86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Tema: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sz="2800" dirty="0" smtClean="0"/>
              <a:t>Organisasjon</a:t>
            </a:r>
          </a:p>
          <a:p>
            <a:r>
              <a:rPr lang="nn-NO" sz="2800" dirty="0" err="1" smtClean="0"/>
              <a:t>Robek</a:t>
            </a:r>
            <a:endParaRPr lang="nn-NO" sz="2800" dirty="0" smtClean="0"/>
          </a:p>
          <a:p>
            <a:r>
              <a:rPr lang="nn-NO" sz="2800" dirty="0" smtClean="0"/>
              <a:t>Gjennomførte saker</a:t>
            </a:r>
          </a:p>
          <a:p>
            <a:r>
              <a:rPr lang="nn-NO" sz="2800" dirty="0" smtClean="0"/>
              <a:t>Kommunedelplan for sentrum</a:t>
            </a:r>
          </a:p>
          <a:p>
            <a:r>
              <a:rPr lang="nn-NO" sz="2800" dirty="0" smtClean="0"/>
              <a:t>Fjellsætra</a:t>
            </a:r>
          </a:p>
          <a:p>
            <a:r>
              <a:rPr lang="nn-NO" sz="2800" dirty="0" smtClean="0"/>
              <a:t>Kommunereform</a:t>
            </a:r>
          </a:p>
          <a:p>
            <a:r>
              <a:rPr lang="nn-NO" sz="2800" dirty="0" smtClean="0"/>
              <a:t>Sentrumsskule</a:t>
            </a:r>
          </a:p>
          <a:p>
            <a:r>
              <a:rPr lang="nn-NO" sz="2800" dirty="0" smtClean="0"/>
              <a:t>Prosjekt for 2018 og vidare</a:t>
            </a:r>
          </a:p>
          <a:p>
            <a:endParaRPr lang="nn-NO" sz="2800" dirty="0" smtClean="0"/>
          </a:p>
          <a:p>
            <a:endParaRPr lang="nn-NO" dirty="0" smtClean="0"/>
          </a:p>
          <a:p>
            <a:endParaRPr lang="nn-NO" dirty="0" smtClean="0"/>
          </a:p>
          <a:p>
            <a:endParaRPr lang="nn-NO" dirty="0" smtClean="0"/>
          </a:p>
          <a:p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690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Organisasjon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800" dirty="0" err="1" smtClean="0"/>
              <a:t>Fleire</a:t>
            </a:r>
            <a:r>
              <a:rPr lang="nb-NO" sz="1800" dirty="0" smtClean="0"/>
              <a:t> </a:t>
            </a:r>
            <a:r>
              <a:rPr lang="nb-NO" sz="1800" dirty="0" err="1" smtClean="0"/>
              <a:t>nytilsettingar</a:t>
            </a:r>
            <a:r>
              <a:rPr lang="nb-NO" sz="1800" dirty="0" smtClean="0"/>
              <a:t> i 2017 som t.d.:</a:t>
            </a:r>
          </a:p>
          <a:p>
            <a:pPr marL="0" indent="0">
              <a:buNone/>
            </a:pPr>
            <a:endParaRPr lang="nb-NO" sz="1800" dirty="0" smtClean="0"/>
          </a:p>
          <a:p>
            <a:pPr marL="0" indent="0">
              <a:buNone/>
            </a:pPr>
            <a:r>
              <a:rPr lang="nb-NO" sz="1800" dirty="0" smtClean="0"/>
              <a:t>	-Kommunalsjef</a:t>
            </a:r>
          </a:p>
          <a:p>
            <a:pPr marL="0" indent="0">
              <a:buNone/>
            </a:pPr>
            <a:r>
              <a:rPr lang="nb-NO" sz="1800" dirty="0" smtClean="0"/>
              <a:t>	-Kommuneoverlege</a:t>
            </a:r>
          </a:p>
          <a:p>
            <a:pPr marL="0" indent="0">
              <a:buNone/>
            </a:pPr>
            <a:r>
              <a:rPr lang="nb-NO" sz="1800" dirty="0" smtClean="0"/>
              <a:t>	-</a:t>
            </a:r>
            <a:r>
              <a:rPr lang="nb-NO" sz="1800" dirty="0" err="1" smtClean="0"/>
              <a:t>Fagleiar</a:t>
            </a:r>
            <a:r>
              <a:rPr lang="nb-NO" sz="1800" dirty="0" smtClean="0"/>
              <a:t> personal</a:t>
            </a:r>
          </a:p>
          <a:p>
            <a:pPr marL="457200" lvl="1" indent="0">
              <a:buNone/>
            </a:pPr>
            <a:r>
              <a:rPr lang="nb-NO" sz="1400" dirty="0" smtClean="0"/>
              <a:t>	-</a:t>
            </a:r>
            <a:r>
              <a:rPr lang="nb-NO" sz="1800" dirty="0" err="1" smtClean="0"/>
              <a:t>Helsefagleg</a:t>
            </a:r>
            <a:r>
              <a:rPr lang="nb-NO" sz="1800" dirty="0" smtClean="0"/>
              <a:t> </a:t>
            </a:r>
            <a:r>
              <a:rPr lang="nb-NO" sz="1800" dirty="0" err="1" smtClean="0"/>
              <a:t>rådgjevar</a:t>
            </a:r>
            <a:endParaRPr lang="nb-NO" sz="1800" dirty="0" smtClean="0"/>
          </a:p>
          <a:p>
            <a:pPr marL="457200" lvl="1" indent="0">
              <a:buNone/>
            </a:pPr>
            <a:r>
              <a:rPr lang="nb-NO" sz="1800" dirty="0"/>
              <a:t>	</a:t>
            </a:r>
            <a:r>
              <a:rPr lang="nb-NO" sz="1800" dirty="0" smtClean="0"/>
              <a:t>-m.fl.</a:t>
            </a:r>
            <a:endParaRPr lang="nb-NO" sz="1800" dirty="0"/>
          </a:p>
          <a:p>
            <a:pPr marL="457200" lvl="1" indent="0">
              <a:buNone/>
            </a:pPr>
            <a:endParaRPr lang="nb-NO" sz="1800" dirty="0" smtClean="0"/>
          </a:p>
          <a:p>
            <a:pPr marL="457200" lvl="1" indent="0">
              <a:buNone/>
            </a:pPr>
            <a:r>
              <a:rPr lang="nb-NO" sz="1800" dirty="0" smtClean="0"/>
              <a:t>Godt med </a:t>
            </a:r>
            <a:r>
              <a:rPr lang="nb-NO" sz="1800" dirty="0" err="1" smtClean="0"/>
              <a:t>søkjarar</a:t>
            </a:r>
            <a:r>
              <a:rPr lang="nb-NO" sz="1800" dirty="0" smtClean="0"/>
              <a:t> på </a:t>
            </a:r>
            <a:r>
              <a:rPr lang="nb-NO" sz="1800" dirty="0" err="1" smtClean="0"/>
              <a:t>dei</a:t>
            </a:r>
            <a:r>
              <a:rPr lang="nb-NO" sz="1800" dirty="0" smtClean="0"/>
              <a:t> fleste </a:t>
            </a:r>
            <a:r>
              <a:rPr lang="nb-NO" sz="1800" dirty="0" err="1" smtClean="0"/>
              <a:t>stillingar</a:t>
            </a:r>
            <a:r>
              <a:rPr lang="nb-NO" sz="1800" dirty="0" smtClean="0"/>
              <a:t>.</a:t>
            </a:r>
            <a:endParaRPr lang="nb-NO" sz="1800" dirty="0"/>
          </a:p>
          <a:p>
            <a:pPr marL="457200" lvl="1" indent="0">
              <a:buNone/>
            </a:pPr>
            <a:endParaRPr lang="nb-NO" sz="1400" dirty="0" smtClean="0"/>
          </a:p>
        </p:txBody>
      </p:sp>
    </p:spTree>
    <p:extLst>
      <p:ext uri="{BB962C8B-B14F-4D97-AF65-F5344CB8AC3E}">
        <p14:creationId xmlns:p14="http://schemas.microsoft.com/office/powerpoint/2010/main" val="156391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Ut av </a:t>
            </a:r>
            <a:r>
              <a:rPr lang="nn-NO" dirty="0" err="1" smtClean="0"/>
              <a:t>Robek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sz="2800" dirty="0" smtClean="0"/>
              <a:t>Frå minus 50 til pluss 20 million på 3 år</a:t>
            </a:r>
          </a:p>
          <a:p>
            <a:r>
              <a:rPr lang="nn-NO" sz="2800" dirty="0" smtClean="0"/>
              <a:t>Viktig </a:t>
            </a:r>
            <a:r>
              <a:rPr lang="nn-NO" sz="2800" dirty="0" smtClean="0"/>
              <a:t>for å kunne gjere små og store investeringar</a:t>
            </a:r>
          </a:p>
          <a:p>
            <a:r>
              <a:rPr lang="nn-NO" sz="2800" dirty="0" smtClean="0"/>
              <a:t>Viktig for å kunne garantere for lån om ein vil det</a:t>
            </a:r>
          </a:p>
          <a:p>
            <a:r>
              <a:rPr lang="nn-NO" sz="2800" dirty="0" smtClean="0"/>
              <a:t>Er svært viktig skal ein klare å utvikle kommunen vidare</a:t>
            </a:r>
          </a:p>
          <a:p>
            <a:pPr marL="0" indent="0">
              <a:buNone/>
            </a:pPr>
            <a:endParaRPr lang="nn-NO" dirty="0" smtClean="0"/>
          </a:p>
          <a:p>
            <a:pPr marL="0" indent="0">
              <a:buNone/>
            </a:pP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98221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000" dirty="0" err="1" smtClean="0"/>
              <a:t>Ein</a:t>
            </a:r>
            <a:r>
              <a:rPr lang="nb-NO" sz="2000" dirty="0" smtClean="0"/>
              <a:t> del av det som er gjort i 2017:</a:t>
            </a:r>
            <a:endParaRPr lang="nn-NO" sz="2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sz="1600" dirty="0" smtClean="0"/>
              <a:t>Brannstasjon   -  (Riving av gamle </a:t>
            </a:r>
            <a:r>
              <a:rPr lang="nn-NO" sz="1600" dirty="0" err="1" smtClean="0"/>
              <a:t>kommunegarasja</a:t>
            </a:r>
            <a:r>
              <a:rPr lang="nn-NO" sz="1600" dirty="0" smtClean="0"/>
              <a:t>)</a:t>
            </a:r>
          </a:p>
          <a:p>
            <a:r>
              <a:rPr lang="nn-NO" sz="1600" dirty="0" smtClean="0"/>
              <a:t>Trålaren i Hundeidvik</a:t>
            </a:r>
          </a:p>
          <a:p>
            <a:r>
              <a:rPr lang="nn-NO" sz="1600" dirty="0" smtClean="0"/>
              <a:t>ENØK Storhallen</a:t>
            </a:r>
          </a:p>
          <a:p>
            <a:r>
              <a:rPr lang="nn-NO" sz="1600" dirty="0" smtClean="0"/>
              <a:t>Startlån sett i gang</a:t>
            </a:r>
          </a:p>
          <a:p>
            <a:r>
              <a:rPr lang="nb-NO" sz="1600" dirty="0" smtClean="0"/>
              <a:t>Plannemnd ny </a:t>
            </a:r>
            <a:r>
              <a:rPr lang="nb-NO" sz="1600" dirty="0" err="1" smtClean="0"/>
              <a:t>sentrumsskule</a:t>
            </a:r>
            <a:r>
              <a:rPr lang="nb-NO" sz="1600" dirty="0" smtClean="0"/>
              <a:t> – romprogram klart</a:t>
            </a:r>
            <a:endParaRPr lang="nn-NO" sz="1600" dirty="0" smtClean="0"/>
          </a:p>
          <a:p>
            <a:r>
              <a:rPr lang="nn-NO" sz="1600" dirty="0" smtClean="0"/>
              <a:t>Lys kyrkjegard</a:t>
            </a:r>
          </a:p>
          <a:p>
            <a:r>
              <a:rPr lang="nn-NO" sz="1600" dirty="0" smtClean="0"/>
              <a:t>Lys gangveg ved kyrkja</a:t>
            </a:r>
          </a:p>
          <a:p>
            <a:r>
              <a:rPr lang="nn-NO" sz="1600" dirty="0" smtClean="0"/>
              <a:t>Nytt golv Velledalen </a:t>
            </a:r>
            <a:r>
              <a:rPr lang="nn-NO" sz="1600" dirty="0" err="1" smtClean="0"/>
              <a:t>Grendahus</a:t>
            </a:r>
            <a:endParaRPr lang="nn-NO" sz="1600" dirty="0" smtClean="0"/>
          </a:p>
          <a:p>
            <a:r>
              <a:rPr lang="nn-NO" sz="1600" dirty="0" smtClean="0"/>
              <a:t>Trafikknemnd sett i arbeid   (møte om skuleskyss den 17/1)</a:t>
            </a:r>
          </a:p>
          <a:p>
            <a:r>
              <a:rPr lang="nn-NO" sz="1600" dirty="0" smtClean="0"/>
              <a:t>Sykkylvsbrua  (priskompensasjon)</a:t>
            </a:r>
          </a:p>
          <a:p>
            <a:r>
              <a:rPr lang="nn-NO" sz="1600" dirty="0" smtClean="0"/>
              <a:t>Inngått avtale med Sykkylven sin første vennskapsby</a:t>
            </a:r>
          </a:p>
          <a:p>
            <a:r>
              <a:rPr lang="nb-NO" sz="1600" dirty="0" smtClean="0"/>
              <a:t>Forlenga asfalt </a:t>
            </a:r>
            <a:r>
              <a:rPr lang="nb-NO" sz="1600" dirty="0" err="1" smtClean="0"/>
              <a:t>Fjellsætra</a:t>
            </a:r>
            <a:endParaRPr lang="nb-NO" sz="1600" dirty="0" smtClean="0"/>
          </a:p>
          <a:p>
            <a:r>
              <a:rPr lang="nb-NO" sz="1600" dirty="0" err="1" smtClean="0"/>
              <a:t>Riving</a:t>
            </a:r>
            <a:r>
              <a:rPr lang="nb-NO" sz="1600" dirty="0" smtClean="0"/>
              <a:t> av </a:t>
            </a:r>
            <a:r>
              <a:rPr lang="nb-NO" sz="1600" dirty="0" err="1" smtClean="0"/>
              <a:t>Jarnes</a:t>
            </a:r>
            <a:r>
              <a:rPr lang="nb-NO" sz="1600" dirty="0" smtClean="0"/>
              <a:t> skule</a:t>
            </a:r>
          </a:p>
          <a:p>
            <a:r>
              <a:rPr lang="nb-NO" sz="1600" dirty="0" smtClean="0"/>
              <a:t>Utvida avtalen med organisasjonen MOT</a:t>
            </a:r>
          </a:p>
          <a:p>
            <a:r>
              <a:rPr lang="nb-NO" sz="1600" dirty="0" smtClean="0"/>
              <a:t>Sett i gang arbeid med kommunedelplan for sentrum</a:t>
            </a:r>
            <a:endParaRPr lang="nn-NO" sz="1600" dirty="0" smtClean="0"/>
          </a:p>
          <a:p>
            <a:endParaRPr lang="nn-NO" sz="1600" dirty="0" smtClean="0"/>
          </a:p>
          <a:p>
            <a:endParaRPr lang="nn-NO" sz="1600" dirty="0" smtClean="0"/>
          </a:p>
          <a:p>
            <a:endParaRPr lang="nn-NO" sz="1600" dirty="0" smtClean="0"/>
          </a:p>
          <a:p>
            <a:endParaRPr lang="nn-NO" sz="1600" dirty="0"/>
          </a:p>
        </p:txBody>
      </p:sp>
    </p:spTree>
    <p:extLst>
      <p:ext uri="{BB962C8B-B14F-4D97-AF65-F5344CB8AC3E}">
        <p14:creationId xmlns:p14="http://schemas.microsoft.com/office/powerpoint/2010/main" val="16794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171400"/>
            <a:ext cx="4680520" cy="692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36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n-NO" dirty="0"/>
          </a:p>
        </p:txBody>
      </p:sp>
      <p:pic>
        <p:nvPicPr>
          <p:cNvPr id="1026" name="Picture 2" descr="C:\Users\66OddJos\AppData\Local\Microsoft\Windows\Temporary Internet Files\Content.Outlook\9AAWPP13\IMG_58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94" y="0"/>
            <a:ext cx="7327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34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Kommunedelplan for sentrum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dirty="0" smtClean="0"/>
              <a:t>Viktig for å få lagt ut byggeklare tomter</a:t>
            </a:r>
          </a:p>
          <a:p>
            <a:r>
              <a:rPr lang="nn-NO" dirty="0" smtClean="0"/>
              <a:t>Mange tomter står i dag ubrukte</a:t>
            </a:r>
          </a:p>
          <a:p>
            <a:r>
              <a:rPr lang="nn-NO" dirty="0" smtClean="0"/>
              <a:t>Folk som ynskjer tomt, får ikkje kjøpt</a:t>
            </a:r>
          </a:p>
          <a:p>
            <a:r>
              <a:rPr lang="nn-NO" dirty="0" smtClean="0"/>
              <a:t>Kva gjer vi ?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8444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sz="1800" dirty="0" smtClean="0"/>
              <a:t>Kloakkplan til godkjenning i Stranda kommune</a:t>
            </a:r>
          </a:p>
          <a:p>
            <a:r>
              <a:rPr lang="nn-NO" sz="1800" dirty="0" smtClean="0"/>
              <a:t>Nytt berelag og asfalt på </a:t>
            </a:r>
            <a:r>
              <a:rPr lang="nn-NO" sz="1800" dirty="0" err="1" smtClean="0"/>
              <a:t>ca</a:t>
            </a:r>
            <a:r>
              <a:rPr lang="nn-NO" sz="1800" dirty="0" smtClean="0"/>
              <a:t> 1,3 km</a:t>
            </a:r>
          </a:p>
          <a:p>
            <a:r>
              <a:rPr lang="nn-NO" sz="1800" dirty="0" smtClean="0"/>
              <a:t>Innført krav om innbetaling av 50 000 til infrastruktur</a:t>
            </a:r>
          </a:p>
          <a:p>
            <a:r>
              <a:rPr lang="nn-NO" sz="1800" dirty="0" smtClean="0"/>
              <a:t>Kjøpt areal </a:t>
            </a:r>
            <a:r>
              <a:rPr lang="nn-NO" sz="1800" dirty="0" err="1" smtClean="0"/>
              <a:t>Drabløsstølskiftet</a:t>
            </a:r>
            <a:r>
              <a:rPr lang="nn-NO" sz="1800" dirty="0" smtClean="0"/>
              <a:t> for å sikre friområde (56 mål)</a:t>
            </a:r>
          </a:p>
          <a:p>
            <a:r>
              <a:rPr lang="nn-NO" sz="1800" dirty="0" smtClean="0"/>
              <a:t>Kjøpt areal Fausaskiftet til parkering. (Ca 5 mål, </a:t>
            </a:r>
            <a:r>
              <a:rPr lang="nn-NO" sz="1800" dirty="0" err="1"/>
              <a:t>o</a:t>
            </a:r>
            <a:r>
              <a:rPr lang="nn-NO" sz="1800" dirty="0" err="1" smtClean="0"/>
              <a:t>ppstart</a:t>
            </a:r>
            <a:r>
              <a:rPr lang="nn-NO" sz="1800" dirty="0" smtClean="0"/>
              <a:t> til våren) </a:t>
            </a:r>
          </a:p>
          <a:p>
            <a:r>
              <a:rPr lang="nn-NO" sz="1800" dirty="0"/>
              <a:t>Tilskott frå Miljødepartementet totalt kr 860 </a:t>
            </a:r>
            <a:r>
              <a:rPr lang="nn-NO" sz="1800" dirty="0" smtClean="0"/>
              <a:t>000</a:t>
            </a:r>
          </a:p>
          <a:p>
            <a:r>
              <a:rPr lang="nn-NO" sz="1800" dirty="0" smtClean="0"/>
              <a:t>Jobbar med reguleringsplan for skiløyper</a:t>
            </a:r>
          </a:p>
          <a:p>
            <a:r>
              <a:rPr lang="nn-NO" sz="1800" dirty="0" smtClean="0"/>
              <a:t>Eiga nemnd for skiløyper er sett ned  (gode tilbakemeldingar på nye løyper)</a:t>
            </a:r>
          </a:p>
          <a:p>
            <a:r>
              <a:rPr lang="nn-NO" sz="1800" dirty="0" smtClean="0"/>
              <a:t>Kommunal garanti skisenter</a:t>
            </a:r>
          </a:p>
          <a:p>
            <a:r>
              <a:rPr lang="nn-NO" sz="1800" dirty="0" smtClean="0"/>
              <a:t>SK </a:t>
            </a:r>
            <a:r>
              <a:rPr lang="nn-NO" sz="1800" dirty="0"/>
              <a:t>b</a:t>
            </a:r>
            <a:r>
              <a:rPr lang="nn-NO" sz="1800" dirty="0" smtClean="0"/>
              <a:t>rukt 50 000 til tilrettelegging skiløyper</a:t>
            </a:r>
          </a:p>
          <a:p>
            <a:r>
              <a:rPr lang="nn-NO" sz="1800" dirty="0" err="1" smtClean="0"/>
              <a:t>Avfalssluser</a:t>
            </a:r>
            <a:r>
              <a:rPr lang="nn-NO" sz="1800" dirty="0" smtClean="0"/>
              <a:t> på plasser til sommaren på </a:t>
            </a:r>
            <a:r>
              <a:rPr lang="nn-NO" sz="1800" dirty="0" err="1" smtClean="0"/>
              <a:t>Drotninghaugstølen</a:t>
            </a:r>
            <a:r>
              <a:rPr lang="nn-NO" sz="1800" dirty="0" smtClean="0"/>
              <a:t> og Fausaskiftet</a:t>
            </a:r>
          </a:p>
          <a:p>
            <a:r>
              <a:rPr lang="nn-NO" sz="1800" dirty="0" smtClean="0"/>
              <a:t>Forlenging av asfalt ?</a:t>
            </a:r>
          </a:p>
          <a:p>
            <a:endParaRPr lang="nn-NO" sz="1800" dirty="0" smtClean="0"/>
          </a:p>
          <a:p>
            <a:endParaRPr lang="nn-NO" sz="1800" dirty="0" smtClean="0"/>
          </a:p>
          <a:p>
            <a:endParaRPr lang="nn-NO" sz="1800" dirty="0" smtClean="0"/>
          </a:p>
          <a:p>
            <a:endParaRPr lang="nn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Fjellsætra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53868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l powerpoint">
  <a:themeElements>
    <a:clrScheme name="Office-tem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em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-tem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mal powerpoint</Template>
  <TotalTime>623</TotalTime>
  <Words>594</Words>
  <Application>Microsoft Office PowerPoint</Application>
  <PresentationFormat>Skjermfremvisning (4:3)</PresentationFormat>
  <Paragraphs>132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19" baseType="lpstr">
      <vt:lpstr>mal powerpoint</vt:lpstr>
      <vt:lpstr>Status januar 2018</vt:lpstr>
      <vt:lpstr>Tema:</vt:lpstr>
      <vt:lpstr>Organisasjon</vt:lpstr>
      <vt:lpstr>Ut av Robek</vt:lpstr>
      <vt:lpstr>Ein del av det som er gjort i 2017:</vt:lpstr>
      <vt:lpstr>PowerPoint-presentasjon</vt:lpstr>
      <vt:lpstr>PowerPoint-presentasjon</vt:lpstr>
      <vt:lpstr>Kommunedelplan for sentrum</vt:lpstr>
      <vt:lpstr>Fjellsætra</vt:lpstr>
      <vt:lpstr>PowerPoint-presentasjon</vt:lpstr>
      <vt:lpstr>PowerPoint-presentasjon</vt:lpstr>
      <vt:lpstr>PowerPoint-presentasjon</vt:lpstr>
      <vt:lpstr>PowerPoint-presentasjon</vt:lpstr>
      <vt:lpstr>Kommunereform</vt:lpstr>
      <vt:lpstr>Sentrumsskule</vt:lpstr>
      <vt:lpstr>Prosjekt framover</vt:lpstr>
      <vt:lpstr>Forts.</vt:lpstr>
      <vt:lpstr>PowerPoint-presentasjon</vt:lpstr>
    </vt:vector>
  </TitlesOfParts>
  <Company>PC Support 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May-Helen Molvær Grimstad</dc:creator>
  <cp:lastModifiedBy>Odd Jostein Drotninghaug</cp:lastModifiedBy>
  <cp:revision>39</cp:revision>
  <dcterms:created xsi:type="dcterms:W3CDTF">2015-10-21T12:00:05Z</dcterms:created>
  <dcterms:modified xsi:type="dcterms:W3CDTF">2018-01-10T14:21:24Z</dcterms:modified>
</cp:coreProperties>
</file>