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7" r:id="rId2"/>
    <p:sldId id="314" r:id="rId3"/>
    <p:sldId id="283" r:id="rId4"/>
    <p:sldId id="291" r:id="rId5"/>
    <p:sldId id="296" r:id="rId6"/>
    <p:sldId id="315" r:id="rId7"/>
    <p:sldId id="298" r:id="rId8"/>
    <p:sldId id="299" r:id="rId9"/>
    <p:sldId id="288" r:id="rId10"/>
    <p:sldId id="289" r:id="rId11"/>
    <p:sldId id="287" r:id="rId12"/>
    <p:sldId id="285" r:id="rId13"/>
    <p:sldId id="293" r:id="rId14"/>
    <p:sldId id="286" r:id="rId15"/>
    <p:sldId id="261" r:id="rId16"/>
    <p:sldId id="275" r:id="rId17"/>
    <p:sldId id="277" r:id="rId18"/>
    <p:sldId id="284" r:id="rId19"/>
    <p:sldId id="295" r:id="rId20"/>
    <p:sldId id="292" r:id="rId21"/>
    <p:sldId id="313" r:id="rId22"/>
    <p:sldId id="301" r:id="rId23"/>
    <p:sldId id="302" r:id="rId24"/>
    <p:sldId id="304" r:id="rId25"/>
    <p:sldId id="312" r:id="rId26"/>
    <p:sldId id="307" r:id="rId27"/>
    <p:sldId id="308" r:id="rId28"/>
    <p:sldId id="309" r:id="rId29"/>
    <p:sldId id="310" r:id="rId30"/>
    <p:sldId id="311" r:id="rId31"/>
    <p:sldId id="306" r:id="rId32"/>
    <p:sldId id="303" r:id="rId33"/>
    <p:sldId id="280" r:id="rId34"/>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ta Herje" initials="GH" lastIdx="1" clrIdx="0">
    <p:extLst>
      <p:ext uri="{19B8F6BF-5375-455C-9EA6-DF929625EA0E}">
        <p15:presenceInfo xmlns:p15="http://schemas.microsoft.com/office/powerpoint/2012/main" userId="e00b8f3d1fc012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5611"/>
    <a:srgbClr val="CA7756"/>
    <a:srgbClr val="1C1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85229" autoAdjust="0"/>
  </p:normalViewPr>
  <p:slideViewPr>
    <p:cSldViewPr snapToGrid="0">
      <p:cViewPr varScale="1">
        <p:scale>
          <a:sx n="63" d="100"/>
          <a:sy n="63" d="100"/>
        </p:scale>
        <p:origin x="15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xmlns="" id="{7EB90202-5AAF-493A-831F-409BEA6B0022}"/>
              </a:ext>
            </a:extLst>
          </p:cNvPr>
          <p:cNvSpPr txBox="1">
            <a:spLocks noGrp="1"/>
          </p:cNvSpPr>
          <p:nvPr>
            <p:ph type="hdr" sz="quarter"/>
          </p:nvPr>
        </p:nvSpPr>
        <p:spPr>
          <a:xfrm>
            <a:off x="0" y="0"/>
            <a:ext cx="2975759" cy="456843"/>
          </a:xfrm>
          <a:prstGeom prst="rect">
            <a:avLst/>
          </a:prstGeom>
          <a:noFill/>
          <a:ln>
            <a:noFill/>
          </a:ln>
        </p:spPr>
        <p:txBody>
          <a:bodyPr vert="horz" wrap="non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endParaRPr lang="es-ES" sz="1400" b="0" i="0" u="none" strike="noStrike" kern="1200" cap="none" spc="0" baseline="0">
              <a:solidFill>
                <a:srgbClr val="FFFFFF"/>
              </a:solidFill>
              <a:uFillTx/>
              <a:latin typeface="Arial" pitchFamily="2"/>
              <a:ea typeface="Microsoft YaHei" pitchFamily="2"/>
              <a:cs typeface="Microsoft YaHei" pitchFamily="2"/>
            </a:endParaRPr>
          </a:p>
        </p:txBody>
      </p:sp>
      <p:sp>
        <p:nvSpPr>
          <p:cNvPr id="3" name="Plassholder for dato 2">
            <a:extLst>
              <a:ext uri="{FF2B5EF4-FFF2-40B4-BE49-F238E27FC236}">
                <a16:creationId xmlns:a16="http://schemas.microsoft.com/office/drawing/2014/main" xmlns="" id="{A45E41DB-9995-40E7-BAFD-CAE06FF24BD1}"/>
              </a:ext>
            </a:extLst>
          </p:cNvPr>
          <p:cNvSpPr txBox="1">
            <a:spLocks noGrp="1"/>
          </p:cNvSpPr>
          <p:nvPr>
            <p:ph type="dt" sz="quarter" idx="1"/>
          </p:nvPr>
        </p:nvSpPr>
        <p:spPr>
          <a:xfrm>
            <a:off x="3881884" y="0"/>
            <a:ext cx="2975759" cy="456843"/>
          </a:xfrm>
          <a:prstGeom prst="rect">
            <a:avLst/>
          </a:prstGeom>
          <a:noFill/>
          <a:ln>
            <a:noFill/>
          </a:ln>
        </p:spPr>
        <p:txBody>
          <a:bodyPr vert="horz" wrap="none" lIns="90004" tIns="44997" rIns="90004" bIns="44997" anchor="t"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endParaRPr lang="es-ES" sz="1400" b="0" i="0" u="none" strike="noStrike" kern="1200" cap="none" spc="0" baseline="0">
              <a:solidFill>
                <a:srgbClr val="FFFFFF"/>
              </a:solidFill>
              <a:uFillTx/>
              <a:latin typeface="Arial" pitchFamily="2"/>
              <a:ea typeface="Microsoft YaHei" pitchFamily="2"/>
              <a:cs typeface="Microsoft YaHei" pitchFamily="2"/>
            </a:endParaRPr>
          </a:p>
        </p:txBody>
      </p:sp>
      <p:sp>
        <p:nvSpPr>
          <p:cNvPr id="4" name="Plassholder for bunntekst 3">
            <a:extLst>
              <a:ext uri="{FF2B5EF4-FFF2-40B4-BE49-F238E27FC236}">
                <a16:creationId xmlns:a16="http://schemas.microsoft.com/office/drawing/2014/main" xmlns="" id="{AE85787D-6911-4F15-B850-002A8036D518}"/>
              </a:ext>
            </a:extLst>
          </p:cNvPr>
          <p:cNvSpPr txBox="1">
            <a:spLocks noGrp="1"/>
          </p:cNvSpPr>
          <p:nvPr>
            <p:ph type="ftr" sz="quarter" idx="2"/>
          </p:nvPr>
        </p:nvSpPr>
        <p:spPr>
          <a:xfrm>
            <a:off x="0" y="8686800"/>
            <a:ext cx="2975759" cy="456843"/>
          </a:xfrm>
          <a:prstGeom prst="rect">
            <a:avLst/>
          </a:prstGeom>
          <a:noFill/>
          <a:ln>
            <a:noFill/>
          </a:ln>
        </p:spPr>
        <p:txBody>
          <a:bodyPr vert="horz" wrap="none" lIns="90004" tIns="44997" rIns="90004" bIns="44997" anchor="b"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endParaRPr lang="es-ES" sz="1400" b="0" i="0" u="none" strike="noStrike" kern="1200" cap="none" spc="0" baseline="0">
              <a:solidFill>
                <a:srgbClr val="FFFFFF"/>
              </a:solidFill>
              <a:uFillTx/>
              <a:latin typeface="Arial" pitchFamily="2"/>
              <a:ea typeface="Microsoft YaHei" pitchFamily="2"/>
              <a:cs typeface="Microsoft YaHei" pitchFamily="2"/>
            </a:endParaRPr>
          </a:p>
        </p:txBody>
      </p:sp>
      <p:sp>
        <p:nvSpPr>
          <p:cNvPr id="5" name="Plassholder for lysbildenummer 4">
            <a:extLst>
              <a:ext uri="{FF2B5EF4-FFF2-40B4-BE49-F238E27FC236}">
                <a16:creationId xmlns:a16="http://schemas.microsoft.com/office/drawing/2014/main" xmlns="" id="{49C6A4F6-8FB0-4FA7-87DD-7EE528E9466A}"/>
              </a:ext>
            </a:extLst>
          </p:cNvPr>
          <p:cNvSpPr txBox="1">
            <a:spLocks noGrp="1"/>
          </p:cNvSpPr>
          <p:nvPr>
            <p:ph type="sldNum" sz="quarter" idx="3"/>
          </p:nvPr>
        </p:nvSpPr>
        <p:spPr>
          <a:xfrm>
            <a:off x="3881884" y="8686800"/>
            <a:ext cx="2975759" cy="456843"/>
          </a:xfrm>
          <a:prstGeom prst="rect">
            <a:avLst/>
          </a:prstGeom>
          <a:noFill/>
          <a:ln>
            <a:noFill/>
          </a:ln>
        </p:spPr>
        <p:txBody>
          <a:bodyPr vert="horz" wrap="none" lIns="90004" tIns="44997" rIns="90004" bIns="44997"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fld id="{620768CA-C966-48DD-8819-89CDEC8B895B}" type="slidenum">
              <a:t>‹#›</a:t>
            </a:fld>
            <a:endParaRPr lang="es-ES" sz="1400" b="0" i="0" u="none" strike="noStrike" kern="1200" cap="none" spc="0" baseline="0">
              <a:solidFill>
                <a:srgbClr val="FFFFFF"/>
              </a:solidFill>
              <a:uFillTx/>
              <a:latin typeface="Arial" pitchFamily="2"/>
              <a:ea typeface="Microsoft YaHei" pitchFamily="2"/>
              <a:cs typeface="Microsoft YaHei" pitchFamily="2"/>
            </a:endParaRPr>
          </a:p>
        </p:txBody>
      </p:sp>
    </p:spTree>
    <p:extLst>
      <p:ext uri="{BB962C8B-B14F-4D97-AF65-F5344CB8AC3E}">
        <p14:creationId xmlns:p14="http://schemas.microsoft.com/office/powerpoint/2010/main" val="436969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xmlns="" id="{C5795570-CC3E-4300-B771-7199452494ED}"/>
              </a:ext>
            </a:extLst>
          </p:cNvPr>
          <p:cNvSpPr>
            <a:spLocks noMove="1" noResize="1"/>
          </p:cNvSpPr>
          <p:nvPr/>
        </p:nvSpPr>
        <p:spPr>
          <a:xfrm>
            <a:off x="0" y="0"/>
            <a:ext cx="6858000" cy="9144000"/>
          </a:xfrm>
          <a:prstGeom prst="rect">
            <a:avLst/>
          </a:prstGeom>
          <a:solidFill>
            <a:srgbClr val="FFFFFF"/>
          </a:solidFill>
          <a:ln cap="flat">
            <a:noFill/>
            <a:prstDash val="solid"/>
          </a:ln>
        </p:spPr>
        <p:txBody>
          <a:bodyPr vert="horz" wrap="none" lIns="90004" tIns="44997" rIns="90004" bIns="44997" anchor="ctr" anchorCtr="1"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3" name="AutoShape 1">
            <a:extLst>
              <a:ext uri="{FF2B5EF4-FFF2-40B4-BE49-F238E27FC236}">
                <a16:creationId xmlns:a16="http://schemas.microsoft.com/office/drawing/2014/main" xmlns="" id="{C6492A51-332B-4906-AF88-80760021EDAE}"/>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4" name="AutoShape 2">
            <a:extLst>
              <a:ext uri="{FF2B5EF4-FFF2-40B4-BE49-F238E27FC236}">
                <a16:creationId xmlns:a16="http://schemas.microsoft.com/office/drawing/2014/main" xmlns="" id="{068C9FD1-8722-446D-98DC-5E90A5BE0EBB}"/>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5" name="AutoShape 3">
            <a:extLst>
              <a:ext uri="{FF2B5EF4-FFF2-40B4-BE49-F238E27FC236}">
                <a16:creationId xmlns:a16="http://schemas.microsoft.com/office/drawing/2014/main" xmlns="" id="{A740ACB3-099F-40CC-93D6-A363D25303BF}"/>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6" name="AutoShape 4">
            <a:extLst>
              <a:ext uri="{FF2B5EF4-FFF2-40B4-BE49-F238E27FC236}">
                <a16:creationId xmlns:a16="http://schemas.microsoft.com/office/drawing/2014/main" xmlns="" id="{7FE6E7D7-8BD3-4427-BDA2-36324BD22E58}"/>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AutoShape 5">
            <a:extLst>
              <a:ext uri="{FF2B5EF4-FFF2-40B4-BE49-F238E27FC236}">
                <a16:creationId xmlns:a16="http://schemas.microsoft.com/office/drawing/2014/main" xmlns="" id="{54A12FFA-186F-4D35-A781-6EC6EE6790CD}"/>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8" name="AutoShape 6">
            <a:extLst>
              <a:ext uri="{FF2B5EF4-FFF2-40B4-BE49-F238E27FC236}">
                <a16:creationId xmlns:a16="http://schemas.microsoft.com/office/drawing/2014/main" xmlns="" id="{CF9C876B-63EC-4A57-A476-759BF9503574}"/>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9" name="AutoShape 7">
            <a:extLst>
              <a:ext uri="{FF2B5EF4-FFF2-40B4-BE49-F238E27FC236}">
                <a16:creationId xmlns:a16="http://schemas.microsoft.com/office/drawing/2014/main" xmlns="" id="{66D5FAB7-FD40-4CF1-84D3-8AE14E49E321}"/>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0" name="AutoShape 8">
            <a:extLst>
              <a:ext uri="{FF2B5EF4-FFF2-40B4-BE49-F238E27FC236}">
                <a16:creationId xmlns:a16="http://schemas.microsoft.com/office/drawing/2014/main" xmlns="" id="{B1F86D58-9094-46DA-867A-88FF5FB3B524}"/>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1" name="AutoShape 9">
            <a:extLst>
              <a:ext uri="{FF2B5EF4-FFF2-40B4-BE49-F238E27FC236}">
                <a16:creationId xmlns:a16="http://schemas.microsoft.com/office/drawing/2014/main" xmlns="" id="{117C49F0-41BF-4040-A852-FD95FED01197}"/>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2" name="AutoShape 10">
            <a:extLst>
              <a:ext uri="{FF2B5EF4-FFF2-40B4-BE49-F238E27FC236}">
                <a16:creationId xmlns:a16="http://schemas.microsoft.com/office/drawing/2014/main" xmlns="" id="{C83CFE48-4BA5-4748-880D-6532D5E981F7}"/>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3" name="AutoShape 11">
            <a:extLst>
              <a:ext uri="{FF2B5EF4-FFF2-40B4-BE49-F238E27FC236}">
                <a16:creationId xmlns:a16="http://schemas.microsoft.com/office/drawing/2014/main" xmlns="" id="{F4F5A70C-A24A-48DA-8061-5796354AC096}"/>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4" name="AutoShape 12">
            <a:extLst>
              <a:ext uri="{FF2B5EF4-FFF2-40B4-BE49-F238E27FC236}">
                <a16:creationId xmlns:a16="http://schemas.microsoft.com/office/drawing/2014/main" xmlns="" id="{BDF6A9D5-9C4D-4C77-90DC-FF7271B899B4}"/>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5" name="AutoShape 13">
            <a:extLst>
              <a:ext uri="{FF2B5EF4-FFF2-40B4-BE49-F238E27FC236}">
                <a16:creationId xmlns:a16="http://schemas.microsoft.com/office/drawing/2014/main" xmlns="" id="{33E41E21-575F-4FDE-96D9-D275179BFAE9}"/>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6" name="AutoShape 14">
            <a:extLst>
              <a:ext uri="{FF2B5EF4-FFF2-40B4-BE49-F238E27FC236}">
                <a16:creationId xmlns:a16="http://schemas.microsoft.com/office/drawing/2014/main" xmlns="" id="{78F1B5AA-F240-41CA-9459-F088876B028D}"/>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7" name="AutoShape 15">
            <a:extLst>
              <a:ext uri="{FF2B5EF4-FFF2-40B4-BE49-F238E27FC236}">
                <a16:creationId xmlns:a16="http://schemas.microsoft.com/office/drawing/2014/main" xmlns="" id="{1A0B5C31-7E4C-4F87-B044-2C1CB9B96267}"/>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8" name="AutoShape 16">
            <a:extLst>
              <a:ext uri="{FF2B5EF4-FFF2-40B4-BE49-F238E27FC236}">
                <a16:creationId xmlns:a16="http://schemas.microsoft.com/office/drawing/2014/main" xmlns="" id="{9EC229F0-2081-419F-8EAB-8D4578628E9F}"/>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19" name="AutoShape 17">
            <a:extLst>
              <a:ext uri="{FF2B5EF4-FFF2-40B4-BE49-F238E27FC236}">
                <a16:creationId xmlns:a16="http://schemas.microsoft.com/office/drawing/2014/main" xmlns="" id="{321EE6FC-6E68-4F72-A675-11CE93CCC060}"/>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0" name="AutoShape 18">
            <a:extLst>
              <a:ext uri="{FF2B5EF4-FFF2-40B4-BE49-F238E27FC236}">
                <a16:creationId xmlns:a16="http://schemas.microsoft.com/office/drawing/2014/main" xmlns="" id="{F031871F-0E09-4173-9D0D-CBEDCAEE43F7}"/>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1" name="AutoShape 19">
            <a:extLst>
              <a:ext uri="{FF2B5EF4-FFF2-40B4-BE49-F238E27FC236}">
                <a16:creationId xmlns:a16="http://schemas.microsoft.com/office/drawing/2014/main" xmlns="" id="{F3C99776-EBDD-481B-A786-BEB609A35418}"/>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2" name="AutoShape 20">
            <a:extLst>
              <a:ext uri="{FF2B5EF4-FFF2-40B4-BE49-F238E27FC236}">
                <a16:creationId xmlns:a16="http://schemas.microsoft.com/office/drawing/2014/main" xmlns="" id="{2031F993-0121-46E3-B86B-24EDF8CF7C1B}"/>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3" name="AutoShape 21">
            <a:extLst>
              <a:ext uri="{FF2B5EF4-FFF2-40B4-BE49-F238E27FC236}">
                <a16:creationId xmlns:a16="http://schemas.microsoft.com/office/drawing/2014/main" xmlns="" id="{FBD72A0C-2D5D-4F26-A2F4-F4EEA0931814}"/>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4" name="AutoShape 22">
            <a:extLst>
              <a:ext uri="{FF2B5EF4-FFF2-40B4-BE49-F238E27FC236}">
                <a16:creationId xmlns:a16="http://schemas.microsoft.com/office/drawing/2014/main" xmlns="" id="{A7A527BD-67BE-4FD7-B879-1D513619A1AC}"/>
              </a:ext>
            </a:extLst>
          </p:cNvPr>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5" name="Text Box 23">
            <a:extLst>
              <a:ext uri="{FF2B5EF4-FFF2-40B4-BE49-F238E27FC236}">
                <a16:creationId xmlns:a16="http://schemas.microsoft.com/office/drawing/2014/main" xmlns="" id="{04493DF7-1B43-4EA0-BFE7-834B46E9811F}"/>
              </a:ext>
            </a:extLst>
          </p:cNvPr>
          <p:cNvSpPr/>
          <p:nvPr/>
        </p:nvSpPr>
        <p:spPr>
          <a:xfrm>
            <a:off x="0" y="0"/>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6" name="Text Box 24">
            <a:extLst>
              <a:ext uri="{FF2B5EF4-FFF2-40B4-BE49-F238E27FC236}">
                <a16:creationId xmlns:a16="http://schemas.microsoft.com/office/drawing/2014/main" xmlns="" id="{101DAC2A-96F1-4C5E-B4C4-E9DE2F8B7CC9}"/>
              </a:ext>
            </a:extLst>
          </p:cNvPr>
          <p:cNvSpPr/>
          <p:nvPr/>
        </p:nvSpPr>
        <p:spPr>
          <a:xfrm>
            <a:off x="3884755" y="0"/>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27" name="Plassholder for lysbilde 26">
            <a:extLst>
              <a:ext uri="{FF2B5EF4-FFF2-40B4-BE49-F238E27FC236}">
                <a16:creationId xmlns:a16="http://schemas.microsoft.com/office/drawing/2014/main" xmlns="" id="{7DC1FBDB-62FF-49FB-A150-598DDABC9CC2}"/>
              </a:ext>
            </a:extLst>
          </p:cNvPr>
          <p:cNvSpPr>
            <a:spLocks noGrp="1" noRot="1" noChangeAspect="1"/>
          </p:cNvSpPr>
          <p:nvPr>
            <p:ph type="sldImg" idx="2"/>
          </p:nvPr>
        </p:nvSpPr>
        <p:spPr>
          <a:xfrm>
            <a:off x="1142643" y="685800"/>
            <a:ext cx="4537079" cy="3394079"/>
          </a:xfrm>
          <a:prstGeom prst="rect">
            <a:avLst/>
          </a:prstGeom>
          <a:noFill/>
          <a:ln>
            <a:noFill/>
            <a:prstDash val="solid"/>
          </a:ln>
        </p:spPr>
      </p:sp>
      <p:sp>
        <p:nvSpPr>
          <p:cNvPr id="28" name="Plassholder for notater 27">
            <a:extLst>
              <a:ext uri="{FF2B5EF4-FFF2-40B4-BE49-F238E27FC236}">
                <a16:creationId xmlns:a16="http://schemas.microsoft.com/office/drawing/2014/main" xmlns="" id="{996A9241-7002-4695-B619-F2DCB34D77FF}"/>
              </a:ext>
            </a:extLst>
          </p:cNvPr>
          <p:cNvSpPr txBox="1">
            <a:spLocks noGrp="1"/>
          </p:cNvSpPr>
          <p:nvPr>
            <p:ph type="body" sz="quarter" idx="3"/>
          </p:nvPr>
        </p:nvSpPr>
        <p:spPr>
          <a:xfrm>
            <a:off x="685443" y="4343043"/>
            <a:ext cx="5451479" cy="4079879"/>
          </a:xfrm>
          <a:prstGeom prst="rect">
            <a:avLst/>
          </a:prstGeom>
          <a:noFill/>
          <a:ln>
            <a:noFill/>
          </a:ln>
        </p:spPr>
        <p:txBody>
          <a:bodyPr vert="horz" wrap="square" lIns="0" tIns="0" rIns="0" bIns="0" anchor="t" anchorCtr="0" compatLnSpc="1">
            <a:noAutofit/>
          </a:bodyPr>
          <a:lstStyle/>
          <a:p>
            <a:pPr lvl="0"/>
            <a:endParaRPr lang="es-ES"/>
          </a:p>
        </p:txBody>
      </p:sp>
      <p:sp>
        <p:nvSpPr>
          <p:cNvPr id="29" name="Text Box 27">
            <a:extLst>
              <a:ext uri="{FF2B5EF4-FFF2-40B4-BE49-F238E27FC236}">
                <a16:creationId xmlns:a16="http://schemas.microsoft.com/office/drawing/2014/main" xmlns="" id="{0C893221-3E2B-4F43-9092-C48CE51FA3C2}"/>
              </a:ext>
            </a:extLst>
          </p:cNvPr>
          <p:cNvSpPr/>
          <p:nvPr/>
        </p:nvSpPr>
        <p:spPr>
          <a:xfrm>
            <a:off x="0"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30" name="Plassholder for lysbildenummer 29">
            <a:extLst>
              <a:ext uri="{FF2B5EF4-FFF2-40B4-BE49-F238E27FC236}">
                <a16:creationId xmlns:a16="http://schemas.microsoft.com/office/drawing/2014/main" xmlns="" id="{8058397F-294E-4D59-AA31-1F905A49AADE}"/>
              </a:ext>
            </a:extLst>
          </p:cNvPr>
          <p:cNvSpPr txBox="1">
            <a:spLocks noGrp="1"/>
          </p:cNvSpPr>
          <p:nvPr>
            <p:ph type="sldNum" sz="quarter" idx="5"/>
          </p:nvPr>
        </p:nvSpPr>
        <p:spPr>
          <a:xfrm>
            <a:off x="3884755" y="8684998"/>
            <a:ext cx="2936879" cy="422279"/>
          </a:xfrm>
          <a:prstGeom prst="rect">
            <a:avLst/>
          </a:prstGeom>
          <a:noFill/>
          <a:ln>
            <a:noFill/>
          </a:ln>
        </p:spPr>
        <p:txBody>
          <a:bodyPr vert="horz" wrap="square" lIns="90004" tIns="46798" rIns="90004" bIns="46798" anchor="b" anchorCtr="0" compatLnSpc="1">
            <a:noAutofit/>
          </a:bodyPr>
          <a:lstStyle>
            <a:lvl1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es-ES" sz="1200" b="0" i="0" u="none" strike="noStrike" kern="1200" cap="none" spc="0" baseline="0">
                <a:solidFill>
                  <a:srgbClr val="000000"/>
                </a:solidFill>
                <a:uFillTx/>
                <a:latin typeface="Arial" pitchFamily="2"/>
                <a:ea typeface="DejaVu Sans" pitchFamily="34"/>
                <a:cs typeface="DejaVu Sans" pitchFamily="34"/>
              </a:defRPr>
            </a:lvl1pPr>
          </a:lstStyle>
          <a:p>
            <a:pPr lvl="0"/>
            <a:fld id="{995E6539-0458-4778-9036-A364DB771265}" type="slidenum">
              <a:t>‹#›</a:t>
            </a:fld>
            <a:endParaRPr lang="es-ES"/>
          </a:p>
        </p:txBody>
      </p:sp>
    </p:spTree>
    <p:extLst>
      <p:ext uri="{BB962C8B-B14F-4D97-AF65-F5344CB8AC3E}">
        <p14:creationId xmlns:p14="http://schemas.microsoft.com/office/powerpoint/2010/main" val="2100430779"/>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5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es-ES" sz="1200" b="0" i="0" u="none" strike="noStrike" kern="0" cap="none" spc="0" baseline="0">
        <a:solidFill>
          <a:srgbClr val="000000"/>
        </a:solidFill>
        <a:highlight>
          <a:scrgbClr r="0" g="0" b="0">
            <a:alpha val="0"/>
          </a:scrgbClr>
        </a:highlight>
        <a:uFillTx/>
        <a:latin typeface="Times New Roman"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2648710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10</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10</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10</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96980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11</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11</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11</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1596828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12</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12</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12</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marL="0" marR="0" lvl="0" indent="0" algn="l" defTabSz="914400" rtl="0" eaLnBrk="1" fontAlgn="auto" latinLnBrk="0" hangingPunct="0">
              <a:lnSpc>
                <a:spcPct val="100000"/>
              </a:lnSpc>
              <a:spcBef>
                <a:spcPts val="450"/>
              </a:spcBef>
              <a:spcAft>
                <a:spcPts val="0"/>
              </a:spcAft>
              <a:buClrTx/>
              <a:buSzTx/>
              <a:buFontTx/>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a:pPr>
            <a:r>
              <a:rPr lang="nb-NO" dirty="0">
                <a:highlight>
                  <a:scrgbClr r="0" g="0" b="0">
                    <a:alpha val="0"/>
                  </a:scrgbClr>
                </a:highlight>
              </a:rPr>
              <a:t>NB! Her er det viktig å poengtere at det ikke er mulig å kreve tilbake utlagt beløp fra </a:t>
            </a:r>
            <a:r>
              <a:rPr lang="nb-NO" dirty="0" err="1">
                <a:highlight>
                  <a:scrgbClr r="0" g="0" b="0">
                    <a:alpha val="0"/>
                  </a:scrgbClr>
                </a:highlight>
              </a:rPr>
              <a:t>Helfo</a:t>
            </a:r>
            <a:r>
              <a:rPr lang="nb-NO" dirty="0">
                <a:highlight>
                  <a:scrgbClr r="0" g="0" b="0">
                    <a:alpha val="0"/>
                  </a:scrgbClr>
                </a:highlight>
              </a:rPr>
              <a:t> dersom man ikke starter behandlingen med en rekvisisjon.</a:t>
            </a:r>
          </a:p>
          <a:p>
            <a:pPr lvl="0"/>
            <a:endParaRPr lang="nb-NO" dirty="0"/>
          </a:p>
        </p:txBody>
      </p:sp>
    </p:spTree>
    <p:extLst>
      <p:ext uri="{BB962C8B-B14F-4D97-AF65-F5344CB8AC3E}">
        <p14:creationId xmlns:p14="http://schemas.microsoft.com/office/powerpoint/2010/main" val="95441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1025082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14</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14</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14</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251853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AF6C1CDA-45A2-4217-9AAF-26804BE8B1ED}"/>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F1927580-CDBF-47D5-9B42-7DB6B68CB025}" type="slidenum">
              <a:t>15</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72DE9814-0051-4762-9CEF-42ACD47EC2FD}"/>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039EF4EE-B0F3-4248-ACA8-884F05B8EC4B}" type="slidenum">
              <a:t>15</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CF2C6308-4114-4202-A832-3EEF91564136}"/>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0A03FC4A-020A-4BEC-BA34-105B8BD92133}" type="slidenum">
              <a:t>15</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2171EE45-EEB7-430E-A858-8995028D4261}"/>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FFE4AEA4-46B8-4465-8A3B-A48EC4B106D6}"/>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Text Box 4">
            <a:extLst>
              <a:ext uri="{FF2B5EF4-FFF2-40B4-BE49-F238E27FC236}">
                <a16:creationId xmlns:a16="http://schemas.microsoft.com/office/drawing/2014/main" xmlns="" id="{933710C2-4910-4A0F-8B54-E02EFEDFAE4E}"/>
              </a:ext>
            </a:extLst>
          </p:cNvPr>
          <p:cNvSpPr/>
          <p:nvPr/>
        </p:nvSpPr>
        <p:spPr>
          <a:xfrm>
            <a:off x="685800" y="4343400"/>
            <a:ext cx="5479916" cy="4108316"/>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noAutofit/>
          </a:bodyPr>
          <a:lstStyle/>
          <a:p>
            <a:pPr marL="0" marR="0" lvl="0" indent="0" algn="l" defTabSz="914400" rtl="0" fontAlgn="auto" hangingPunct="1">
              <a:lnSpc>
                <a:spcPct val="100000"/>
              </a:lnSpc>
              <a:spcBef>
                <a:spcPts val="45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1200" b="0" i="0" u="none" strike="noStrike" kern="1200" cap="none" spc="0" baseline="0">
                <a:solidFill>
                  <a:srgbClr val="000000"/>
                </a:solidFill>
                <a:uFillTx/>
                <a:latin typeface="Times New Roman" pitchFamily="18"/>
                <a:ea typeface="Microsoft YaHei" pitchFamily="2"/>
                <a:cs typeface="Microsoft YaHei" pitchFamily="2"/>
              </a:rPr>
              <a:t>I</a:t>
            </a:r>
          </a:p>
        </p:txBody>
      </p:sp>
      <p:sp>
        <p:nvSpPr>
          <p:cNvPr id="8" name="Plassholder for notater 7">
            <a:extLst>
              <a:ext uri="{FF2B5EF4-FFF2-40B4-BE49-F238E27FC236}">
                <a16:creationId xmlns:a16="http://schemas.microsoft.com/office/drawing/2014/main" xmlns="" id="{82097218-C748-6E43-8BF7-F67A6A579F09}"/>
              </a:ext>
            </a:extLst>
          </p:cNvPr>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7367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C980251E-E3F4-43BF-B239-7CCEA73940C4}"/>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E0A8682E-A436-4797-AAEB-5C788DBC2BF0}" type="slidenum">
              <a:t>16</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AED7283C-1D88-4246-858C-75BBA4F35025}"/>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3CFBF0C1-D3E1-4593-B772-E4C7F24391E2}" type="slidenum">
              <a:t>16</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77D31313-4453-477D-8096-9B55D8DB3470}"/>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306ADBC-DEE1-4E83-8FA1-38D592B14551}" type="slidenum">
              <a:t>16</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59F0054A-8A72-42B1-BB56-D06A3BCA210D}"/>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172E600-1B5C-4A19-8C76-3B877C3C0F19}"/>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82055E6E-6752-BB46-B3A4-C6D155EBC9D2}"/>
              </a:ext>
            </a:extLst>
          </p:cNvPr>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581591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97F99109-814D-4007-B291-47B8FF9880D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40D54DFB-950B-4675-845C-349617894F26}" type="slidenum">
              <a:t>17</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2CFECAA3-E7EC-48CC-BC99-0D7706DA8B49}"/>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75B51C4-50CE-4211-8038-9CB6FE9D1F8F}" type="slidenum">
              <a:t>17</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896EA8A8-37C9-4F05-BC89-7C9A8A183900}"/>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E2559927-184A-44A3-A422-D7A5AC2999C9}" type="slidenum">
              <a:t>17</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D66A992E-A595-49A3-8D29-58A8718A48B8}"/>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DDB95208-12ED-420D-BCE4-F6BE204EF433}"/>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9765C677-C919-2E4B-BA55-72599653F12B}"/>
              </a:ext>
            </a:extLst>
          </p:cNvPr>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49623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18</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18</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18</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763426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19</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19</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19</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390023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2</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2</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2</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246108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20</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20</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20</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r>
              <a:rPr lang="nb-NO" dirty="0"/>
              <a:t>Ved behov for egne turer/produktark lager vi gjerne egne foils som dere kan legge til – eller produktark der dette er mer hensiktsmessig. Send mail til: marketing@rauma-sol.com</a:t>
            </a:r>
          </a:p>
        </p:txBody>
      </p:sp>
    </p:spTree>
    <p:extLst>
      <p:ext uri="{BB962C8B-B14F-4D97-AF65-F5344CB8AC3E}">
        <p14:creationId xmlns:p14="http://schemas.microsoft.com/office/powerpoint/2010/main" val="296835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sz="1200" b="0" i="0" u="none" strike="noStrike" kern="0" cap="none" spc="0" baseline="0" dirty="0">
                <a:solidFill>
                  <a:srgbClr val="000000"/>
                </a:solidFill>
                <a:effectLst/>
                <a:highlight>
                  <a:scrgbClr r="0" g="0" b="0">
                    <a:alpha val="0"/>
                  </a:scrgbClr>
                </a:highlight>
                <a:uFillTx/>
                <a:latin typeface="Times New Roman" pitchFamily="18"/>
                <a:ea typeface="Microsoft YaHei" pitchFamily="2"/>
                <a:cs typeface="Mangal" pitchFamily="2"/>
              </a:rPr>
              <a:t>Safari </a:t>
            </a:r>
            <a:r>
              <a:rPr lang="nb-NO" sz="1200" b="0" i="0" u="none" strike="noStrike" kern="0" cap="none" spc="0" baseline="0" dirty="0" err="1">
                <a:solidFill>
                  <a:srgbClr val="000000"/>
                </a:solidFill>
                <a:effectLst/>
                <a:highlight>
                  <a:scrgbClr r="0" g="0" b="0">
                    <a:alpha val="0"/>
                  </a:scrgbClr>
                </a:highlight>
                <a:uFillTx/>
                <a:latin typeface="Times New Roman" pitchFamily="18"/>
                <a:ea typeface="Microsoft YaHei" pitchFamily="2"/>
                <a:cs typeface="Mangal" pitchFamily="2"/>
              </a:rPr>
              <a:t>Aitana</a:t>
            </a:r>
            <a:r>
              <a:rPr lang="nb-NO" sz="1200" b="0" i="0" u="none" strike="noStrike" kern="0" cap="none" spc="0" baseline="0" dirty="0">
                <a:solidFill>
                  <a:srgbClr val="000000"/>
                </a:solidFill>
                <a:effectLst/>
                <a:highlight>
                  <a:scrgbClr r="0" g="0" b="0">
                    <a:alpha val="0"/>
                  </a:scrgbClr>
                </a:highlight>
                <a:uFillTx/>
                <a:latin typeface="Times New Roman" pitchFamily="18"/>
                <a:ea typeface="Microsoft YaHei" pitchFamily="2"/>
                <a:cs typeface="Mangal" pitchFamily="2"/>
              </a:rPr>
              <a:t> er en </a:t>
            </a:r>
            <a:r>
              <a:rPr lang="nb-NO" sz="1200" b="0" i="0" u="none" strike="noStrike" kern="0" cap="none" spc="0" baseline="0" dirty="0" err="1">
                <a:solidFill>
                  <a:srgbClr val="000000"/>
                </a:solidFill>
                <a:effectLst/>
                <a:highlight>
                  <a:scrgbClr r="0" g="0" b="0">
                    <a:alpha val="0"/>
                  </a:scrgbClr>
                </a:highlight>
                <a:uFillTx/>
                <a:latin typeface="Times New Roman" pitchFamily="18"/>
                <a:ea typeface="Microsoft YaHei" pitchFamily="2"/>
                <a:cs typeface="Mangal" pitchFamily="2"/>
              </a:rPr>
              <a:t>zooligisk</a:t>
            </a:r>
            <a:r>
              <a:rPr lang="nb-NO" sz="1200" b="0" i="0" u="none" strike="noStrike" kern="0" cap="none" spc="0" baseline="0" dirty="0">
                <a:solidFill>
                  <a:srgbClr val="000000"/>
                </a:solidFill>
                <a:effectLst/>
                <a:highlight>
                  <a:scrgbClr r="0" g="0" b="0">
                    <a:alpha val="0"/>
                  </a:scrgbClr>
                </a:highlight>
                <a:uFillTx/>
                <a:latin typeface="Times New Roman" pitchFamily="18"/>
                <a:ea typeface="Microsoft YaHei" pitchFamily="2"/>
                <a:cs typeface="Mangal" pitchFamily="2"/>
              </a:rPr>
              <a:t> hage hvor man kjører bil gjennom parken mens man ser dyr overalt. Det er lov til å gå ut av bilen og klappe eller mate dyrene noen steder, mens andre steder bør man holde seg inni bilen med lukkede vinduer - som hos løvene, for eksempel. Safari </a:t>
            </a:r>
            <a:r>
              <a:rPr lang="nb-NO" sz="1200" b="0" i="0" u="none" strike="noStrike" kern="0" cap="none" spc="0" baseline="0" dirty="0" err="1">
                <a:solidFill>
                  <a:srgbClr val="000000"/>
                </a:solidFill>
                <a:effectLst/>
                <a:highlight>
                  <a:scrgbClr r="0" g="0" b="0">
                    <a:alpha val="0"/>
                  </a:scrgbClr>
                </a:highlight>
                <a:uFillTx/>
                <a:latin typeface="Times New Roman" pitchFamily="18"/>
                <a:ea typeface="Microsoft YaHei" pitchFamily="2"/>
                <a:cs typeface="Mangal" pitchFamily="2"/>
              </a:rPr>
              <a:t>Aitana</a:t>
            </a:r>
            <a:r>
              <a:rPr lang="nb-NO" sz="1200" b="0" i="0" u="none" strike="noStrike" kern="0" cap="none" spc="0" baseline="0" dirty="0">
                <a:solidFill>
                  <a:srgbClr val="000000"/>
                </a:solidFill>
                <a:effectLst/>
                <a:highlight>
                  <a:scrgbClr r="0" g="0" b="0">
                    <a:alpha val="0"/>
                  </a:scrgbClr>
                </a:highlight>
                <a:uFillTx/>
                <a:latin typeface="Times New Roman" pitchFamily="18"/>
                <a:ea typeface="Microsoft YaHei" pitchFamily="2"/>
                <a:cs typeface="Mangal" pitchFamily="2"/>
              </a:rPr>
              <a:t> har, i tillegg til sine mange og flotte dyr, også en kjempefin lekeplass hvor barna kan boltre seg. I tillegg til å oppleve dyr og lek, er turen oppover i fjellet en opplevelse.</a:t>
            </a:r>
            <a:r>
              <a:rPr lang="nb-NO" dirty="0">
                <a:highlight>
                  <a:scrgbClr r="0" g="0" b="0">
                    <a:alpha val="0"/>
                  </a:scrgbClr>
                </a:highlight>
              </a:rPr>
              <a:t/>
            </a:r>
            <a:br>
              <a:rPr lang="nb-NO" dirty="0">
                <a:highlight>
                  <a:scrgbClr r="0" g="0" b="0">
                    <a:alpha val="0"/>
                  </a:scrgbClr>
                </a:highlight>
              </a:rPr>
            </a:br>
            <a:r>
              <a:rPr lang="nb-NO" dirty="0">
                <a:highlight>
                  <a:scrgbClr r="0" g="0" b="0">
                    <a:alpha val="0"/>
                  </a:scrgbClr>
                </a:highlight>
              </a:rPr>
              <a:t/>
            </a:r>
            <a:br>
              <a:rPr lang="nb-NO" dirty="0">
                <a:highlight>
                  <a:scrgbClr r="0" g="0" b="0">
                    <a:alpha val="0"/>
                  </a:scrgbClr>
                </a:highlight>
              </a:rPr>
            </a:br>
            <a:r>
              <a:rPr lang="nb-NO" sz="1200" b="0" i="0" u="none" strike="noStrike" kern="0" cap="none" spc="0" baseline="0" dirty="0">
                <a:solidFill>
                  <a:srgbClr val="000000"/>
                </a:solidFill>
                <a:effectLst/>
                <a:highlight>
                  <a:scrgbClr r="0" g="0" b="0">
                    <a:alpha val="0"/>
                  </a:scrgbClr>
                </a:highlight>
                <a:uFillTx/>
                <a:latin typeface="Times New Roman" pitchFamily="18"/>
                <a:ea typeface="Microsoft YaHei" pitchFamily="2"/>
                <a:cs typeface="Mangal" pitchFamily="2"/>
              </a:rPr>
              <a:t>Kjør forbi Alicante (nord) og til avkjøringen ved </a:t>
            </a:r>
            <a:r>
              <a:rPr lang="nb-NO" sz="1200" b="0" i="0" u="none" strike="noStrike" kern="0" cap="none" spc="0" baseline="0" dirty="0" err="1">
                <a:solidFill>
                  <a:srgbClr val="000000"/>
                </a:solidFill>
                <a:effectLst/>
                <a:highlight>
                  <a:scrgbClr r="0" g="0" b="0">
                    <a:alpha val="0"/>
                  </a:scrgbClr>
                </a:highlight>
                <a:uFillTx/>
                <a:latin typeface="Times New Roman" pitchFamily="18"/>
                <a:ea typeface="Microsoft YaHei" pitchFamily="2"/>
                <a:cs typeface="Mangal" pitchFamily="2"/>
              </a:rPr>
              <a:t>Vilajoyosa</a:t>
            </a:r>
            <a:r>
              <a:rPr lang="nb-NO" sz="1200" b="0" i="0" u="none" strike="noStrike" kern="0" cap="none" spc="0" baseline="0" dirty="0">
                <a:solidFill>
                  <a:srgbClr val="000000"/>
                </a:solidFill>
                <a:effectLst/>
                <a:highlight>
                  <a:scrgbClr r="0" g="0" b="0">
                    <a:alpha val="0"/>
                  </a:scrgbClr>
                </a:highlight>
                <a:uFillTx/>
                <a:latin typeface="Times New Roman" pitchFamily="18"/>
                <a:ea typeface="Microsoft YaHei" pitchFamily="2"/>
                <a:cs typeface="Mangal" pitchFamily="2"/>
              </a:rPr>
              <a:t> - deretter kjører man mot Sella.</a:t>
            </a:r>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21</a:t>
            </a:fld>
            <a:endParaRPr lang="nb-NO"/>
          </a:p>
        </p:txBody>
      </p:sp>
    </p:spTree>
    <p:extLst>
      <p:ext uri="{BB962C8B-B14F-4D97-AF65-F5344CB8AC3E}">
        <p14:creationId xmlns:p14="http://schemas.microsoft.com/office/powerpoint/2010/main" val="157085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err="1"/>
              <a:t>Aqualandia</a:t>
            </a:r>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22</a:t>
            </a:fld>
            <a:endParaRPr lang="nb-NO"/>
          </a:p>
        </p:txBody>
      </p:sp>
    </p:spTree>
    <p:extLst>
      <p:ext uri="{BB962C8B-B14F-4D97-AF65-F5344CB8AC3E}">
        <p14:creationId xmlns:p14="http://schemas.microsoft.com/office/powerpoint/2010/main" val="3267553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Terra </a:t>
            </a:r>
            <a:r>
              <a:rPr lang="nb-NO" dirty="0" err="1"/>
              <a:t>Mitica</a:t>
            </a:r>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23</a:t>
            </a:fld>
            <a:endParaRPr lang="nb-NO"/>
          </a:p>
        </p:txBody>
      </p:sp>
    </p:spTree>
    <p:extLst>
      <p:ext uri="{BB962C8B-B14F-4D97-AF65-F5344CB8AC3E}">
        <p14:creationId xmlns:p14="http://schemas.microsoft.com/office/powerpoint/2010/main" val="288633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err="1"/>
              <a:t>Guadalest</a:t>
            </a:r>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24</a:t>
            </a:fld>
            <a:endParaRPr lang="nb-NO"/>
          </a:p>
        </p:txBody>
      </p:sp>
    </p:spTree>
    <p:extLst>
      <p:ext uri="{BB962C8B-B14F-4D97-AF65-F5344CB8AC3E}">
        <p14:creationId xmlns:p14="http://schemas.microsoft.com/office/powerpoint/2010/main" val="554068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Benidorm</a:t>
            </a:r>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25</a:t>
            </a:fld>
            <a:endParaRPr lang="nb-NO"/>
          </a:p>
        </p:txBody>
      </p:sp>
    </p:spTree>
    <p:extLst>
      <p:ext uri="{BB962C8B-B14F-4D97-AF65-F5344CB8AC3E}">
        <p14:creationId xmlns:p14="http://schemas.microsoft.com/office/powerpoint/2010/main" val="42002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Altea</a:t>
            </a:r>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26</a:t>
            </a:fld>
            <a:endParaRPr lang="nb-NO"/>
          </a:p>
        </p:txBody>
      </p:sp>
    </p:spTree>
    <p:extLst>
      <p:ext uri="{BB962C8B-B14F-4D97-AF65-F5344CB8AC3E}">
        <p14:creationId xmlns:p14="http://schemas.microsoft.com/office/powerpoint/2010/main" val="2288633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err="1"/>
              <a:t>Finestrat</a:t>
            </a:r>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28</a:t>
            </a:fld>
            <a:endParaRPr lang="nb-NO"/>
          </a:p>
        </p:txBody>
      </p:sp>
    </p:spTree>
    <p:extLst>
      <p:ext uri="{BB962C8B-B14F-4D97-AF65-F5344CB8AC3E}">
        <p14:creationId xmlns:p14="http://schemas.microsoft.com/office/powerpoint/2010/main" val="404434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Villa </a:t>
            </a:r>
            <a:r>
              <a:rPr lang="nb-NO" dirty="0" err="1"/>
              <a:t>Joyosa</a:t>
            </a:r>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29</a:t>
            </a:fld>
            <a:endParaRPr lang="nb-NO"/>
          </a:p>
        </p:txBody>
      </p:sp>
    </p:spTree>
    <p:extLst>
      <p:ext uri="{BB962C8B-B14F-4D97-AF65-F5344CB8AC3E}">
        <p14:creationId xmlns:p14="http://schemas.microsoft.com/office/powerpoint/2010/main" val="1282710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Benidorm - Levante</a:t>
            </a:r>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30</a:t>
            </a:fld>
            <a:endParaRPr lang="nb-NO"/>
          </a:p>
        </p:txBody>
      </p:sp>
    </p:spTree>
    <p:extLst>
      <p:ext uri="{BB962C8B-B14F-4D97-AF65-F5344CB8AC3E}">
        <p14:creationId xmlns:p14="http://schemas.microsoft.com/office/powerpoint/2010/main" val="352317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8BFCE4C6-8844-4123-8C9B-DD7FC752C698}"/>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338FE2EB-42D6-472A-BA59-930916CFA569}" type="slidenum">
              <a:t>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F4B9B0F7-F979-48B1-91E6-68825CEE2D9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B6CE1D-3717-4A0B-8414-AAD508138132}" type="slidenum">
              <a:t>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36A8D231-2737-4910-940F-27E27617139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9FDDB7EA-0668-4C14-910C-2D05C537B15B}" type="slidenum">
              <a:t>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6772DE46-23F5-4705-AEA0-5FA0A1655205}"/>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5B04B5CC-955C-4CE1-8ED1-5BF4C5345D5C}"/>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77EDD4C1-FC72-4A31-8343-7B9E7D22314C}"/>
              </a:ext>
            </a:extLst>
          </p:cNvPr>
          <p:cNvSpPr txBox="1">
            <a:spLocks noGrp="1"/>
          </p:cNvSpPr>
          <p:nvPr>
            <p:ph type="body" sz="quarter" idx="1"/>
          </p:nvPr>
        </p:nvSpPr>
        <p:spPr/>
        <p:txBody>
          <a:bodyPr/>
          <a:lstStyle/>
          <a:p>
            <a:pPr lvl="0"/>
            <a:r>
              <a:rPr lang="nb-NO" dirty="0" err="1"/>
              <a:t>Reuma</a:t>
            </a:r>
            <a:r>
              <a:rPr lang="nb-NO" dirty="0"/>
              <a:t>-Sol ble bygget av noen modige </a:t>
            </a:r>
            <a:r>
              <a:rPr lang="nb-NO" dirty="0" err="1"/>
              <a:t>pionerer</a:t>
            </a:r>
            <a:r>
              <a:rPr lang="nb-NO" dirty="0"/>
              <a:t> av frivillige i NRF, basert på brukererfaringen og kunnskapen om at trening og behandling i varmt klima gav de med revmatiske sykdommer og muskel- skjelettplager en utrolig bra effekt, som varte lenge. Her lå det før en appelsinfarm, og den gamle </a:t>
            </a:r>
            <a:r>
              <a:rPr lang="nb-NO" dirty="0" err="1"/>
              <a:t>fincaen</a:t>
            </a:r>
            <a:r>
              <a:rPr lang="nb-NO" dirty="0"/>
              <a:t> er tatt godt vare på fra den tiden. Senteret er i sin helhet bygget opp gjennom og av frivillighet og gaver! I tillegg til medlemmer fra NRF blir senteret også brukt av norsk og svensk helsevesen, andre pasientgrupper som </a:t>
            </a:r>
            <a:r>
              <a:rPr lang="nb-NO" dirty="0" err="1"/>
              <a:t>f.eks</a:t>
            </a:r>
            <a:r>
              <a:rPr lang="nb-NO" dirty="0"/>
              <a:t> Norsk Blindeforbund, helt vanlige folk som ønsker trening og behandling, samt feriegjester fra hele Europa. Det som senteret er godt kjent for er den gode kunnskapen om trening og behandling og ikke minst kvaliteten på behandlingen som Helseavdelingen her representerer.</a:t>
            </a:r>
          </a:p>
        </p:txBody>
      </p:sp>
    </p:spTree>
    <p:extLst>
      <p:ext uri="{BB962C8B-B14F-4D97-AF65-F5344CB8AC3E}">
        <p14:creationId xmlns:p14="http://schemas.microsoft.com/office/powerpoint/2010/main" val="2808555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Les Fonts </a:t>
            </a:r>
            <a:r>
              <a:rPr lang="nb-NO" dirty="0" err="1"/>
              <a:t>d’Algar</a:t>
            </a:r>
            <a:r>
              <a:rPr lang="nb-NO" dirty="0"/>
              <a:t>. 25 minutter å kjøre fra Benidorm – opp i fjellet.</a:t>
            </a:r>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31</a:t>
            </a:fld>
            <a:endParaRPr lang="nb-NO"/>
          </a:p>
        </p:txBody>
      </p:sp>
    </p:spTree>
    <p:extLst>
      <p:ext uri="{BB962C8B-B14F-4D97-AF65-F5344CB8AC3E}">
        <p14:creationId xmlns:p14="http://schemas.microsoft.com/office/powerpoint/2010/main" val="2877744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err="1"/>
              <a:t>Reuma</a:t>
            </a:r>
            <a:r>
              <a:rPr lang="nb-NO"/>
              <a:t>-Sol</a:t>
            </a:r>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32</a:t>
            </a:fld>
            <a:endParaRPr lang="nb-NO"/>
          </a:p>
        </p:txBody>
      </p:sp>
    </p:spTree>
    <p:extLst>
      <p:ext uri="{BB962C8B-B14F-4D97-AF65-F5344CB8AC3E}">
        <p14:creationId xmlns:p14="http://schemas.microsoft.com/office/powerpoint/2010/main" val="4079073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FF243E97-158B-443F-B240-17C563F2BC90}"/>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25C5846D-6259-4416-8096-82144B592C7D}" type="slidenum">
              <a:t>33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8F339D19-C8E6-4704-BB2E-9F76A7DCC447}"/>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A2732506-FBEB-410B-A429-F1319B5D9624}" type="slidenum">
              <a:t>33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98A0A16F-30B2-4021-A518-A78277B2E3D6}"/>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3B43C8A7-54C2-4393-BFF4-F5930D84D178}" type="slidenum">
              <a:t>33</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C02E0643-54B3-4387-947C-CA88B799D855}"/>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4FD11871-B57F-4EC5-87EA-BA53B7C502E2}"/>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3E4C6E6B-E085-4B1B-A965-1F157A572173}"/>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420146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4</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4</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4</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44168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5</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5</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5</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3206386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6</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6</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6</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137909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7</a:t>
            </a:fld>
            <a:endParaRPr lang="nb-NO"/>
          </a:p>
        </p:txBody>
      </p:sp>
    </p:spTree>
    <p:extLst>
      <p:ext uri="{BB962C8B-B14F-4D97-AF65-F5344CB8AC3E}">
        <p14:creationId xmlns:p14="http://schemas.microsoft.com/office/powerpoint/2010/main" val="86357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9350" y="685800"/>
            <a:ext cx="4524375" cy="3394075"/>
          </a:xfrm>
        </p:spPr>
      </p:sp>
      <p:sp>
        <p:nvSpPr>
          <p:cNvPr id="3" name="Plassholder for notater 2"/>
          <p:cNvSpPr>
            <a:spLocks noGrp="1"/>
          </p:cNvSpPr>
          <p:nvPr>
            <p:ph type="body" idx="1"/>
          </p:nvPr>
        </p:nvSpPr>
        <p:spPr/>
        <p:txBody>
          <a:bodyPr/>
          <a:lstStyle/>
          <a:p>
            <a:r>
              <a:rPr lang="nb-NO" dirty="0"/>
              <a:t>En seng klar for å ta imot en gjest til Helse-Camp</a:t>
            </a:r>
          </a:p>
        </p:txBody>
      </p:sp>
      <p:sp>
        <p:nvSpPr>
          <p:cNvPr id="4" name="Plassholder for lysbildenummer 3"/>
          <p:cNvSpPr>
            <a:spLocks noGrp="1"/>
          </p:cNvSpPr>
          <p:nvPr>
            <p:ph type="sldNum" sz="quarter" idx="5"/>
          </p:nvPr>
        </p:nvSpPr>
        <p:spPr/>
        <p:txBody>
          <a:bodyPr/>
          <a:lstStyle/>
          <a:p>
            <a:pPr lvl="0"/>
            <a:fld id="{995E6539-0458-4778-9036-A364DB771265}" type="slidenum">
              <a:rPr lang="nb-NO" smtClean="0"/>
              <a:t>8</a:t>
            </a:fld>
            <a:endParaRPr lang="nb-NO"/>
          </a:p>
        </p:txBody>
      </p:sp>
    </p:spTree>
    <p:extLst>
      <p:ext uri="{BB962C8B-B14F-4D97-AF65-F5344CB8AC3E}">
        <p14:creationId xmlns:p14="http://schemas.microsoft.com/office/powerpoint/2010/main" val="4033221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29">
            <a:extLst>
              <a:ext uri="{FF2B5EF4-FFF2-40B4-BE49-F238E27FC236}">
                <a16:creationId xmlns:a16="http://schemas.microsoft.com/office/drawing/2014/main" xmlns="" id="{22A38950-6D2B-4861-A7D7-796664E191E1}"/>
              </a:ext>
            </a:extLst>
          </p:cNvPr>
          <p:cNvSpPr txBox="1"/>
          <p:nvPr/>
        </p:nvSpPr>
        <p:spPr>
          <a:xfrm>
            <a:off x="3884755" y="8684998"/>
            <a:ext cx="2936879" cy="422279"/>
          </a:xfrm>
          <a:prstGeom prst="rect">
            <a:avLst/>
          </a:prstGeom>
          <a:noFill/>
          <a:ln cap="flat">
            <a:noFill/>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D2881D5C-31AC-43E3-A954-3B0154A6B951}" type="slidenum">
              <a:t>9</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3" name="Rectangle 28">
            <a:extLst>
              <a:ext uri="{FF2B5EF4-FFF2-40B4-BE49-F238E27FC236}">
                <a16:creationId xmlns:a16="http://schemas.microsoft.com/office/drawing/2014/main" xmlns="" id="{3BA50F07-5763-41DA-BD08-4D17BAA30D51}"/>
              </a:ext>
            </a:extLst>
          </p:cNvPr>
          <p:cNvSpPr/>
          <p:nvPr/>
        </p:nvSpPr>
        <p:spPr>
          <a:xfrm>
            <a:off x="3884755" y="8685364"/>
            <a:ext cx="2936879" cy="42227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6CDCB1AE-C178-4B8D-A371-C31655D520CD}" type="slidenum">
              <a:t>9</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4" name="Text Box 1">
            <a:extLst>
              <a:ext uri="{FF2B5EF4-FFF2-40B4-BE49-F238E27FC236}">
                <a16:creationId xmlns:a16="http://schemas.microsoft.com/office/drawing/2014/main" xmlns="" id="{B51AAB2B-3CF6-45EE-A68A-31B86821B318}"/>
              </a:ext>
            </a:extLst>
          </p:cNvPr>
          <p:cNvSpPr/>
          <p:nvPr/>
        </p:nvSpPr>
        <p:spPr>
          <a:xfrm>
            <a:off x="3884755" y="8685364"/>
            <a:ext cx="2944797" cy="43019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b" anchorCtr="0" compatLnSpc="1">
            <a:noAutofit/>
          </a:bodyPr>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fld id="{B964CEB8-9476-4500-886E-C589404F6F9F}" type="slidenum">
              <a:t>9</a:t>
            </a:fld>
            <a:endParaRPr lang="es-ES" sz="1200" b="0" i="0" u="none" strike="noStrike" kern="1200" cap="none" spc="0" baseline="0">
              <a:solidFill>
                <a:srgbClr val="000000"/>
              </a:solidFill>
              <a:uFillTx/>
              <a:latin typeface="Arial" pitchFamily="2"/>
              <a:ea typeface="DejaVu Sans" pitchFamily="34"/>
              <a:cs typeface="DejaVu Sans" pitchFamily="34"/>
            </a:endParaRPr>
          </a:p>
        </p:txBody>
      </p:sp>
      <p:sp>
        <p:nvSpPr>
          <p:cNvPr id="5" name="Plassholder for lysbilde 3">
            <a:extLst>
              <a:ext uri="{FF2B5EF4-FFF2-40B4-BE49-F238E27FC236}">
                <a16:creationId xmlns:a16="http://schemas.microsoft.com/office/drawing/2014/main" xmlns="" id="{739BA44F-A50D-48E8-9940-61915341A620}"/>
              </a:ext>
            </a:extLst>
          </p:cNvPr>
          <p:cNvSpPr>
            <a:spLocks noGrp="1" noRot="1" noChangeAspect="1"/>
          </p:cNvSpPr>
          <p:nvPr>
            <p:ph type="sldImg"/>
          </p:nvPr>
        </p:nvSpPr>
        <p:spPr>
          <a:xfrm>
            <a:off x="1143000" y="685800"/>
            <a:ext cx="4572000" cy="3429000"/>
          </a:xfrm>
          <a:solidFill>
            <a:srgbClr val="729FCF"/>
          </a:solidFill>
          <a:ln w="25402">
            <a:solidFill>
              <a:srgbClr val="3465A4"/>
            </a:solidFill>
            <a:prstDash val="solid"/>
          </a:ln>
        </p:spPr>
      </p:sp>
      <p:sp>
        <p:nvSpPr>
          <p:cNvPr id="6" name="Text Box 3">
            <a:extLst>
              <a:ext uri="{FF2B5EF4-FFF2-40B4-BE49-F238E27FC236}">
                <a16:creationId xmlns:a16="http://schemas.microsoft.com/office/drawing/2014/main" xmlns="" id="{13AA21AD-B67A-4118-ACE0-B8CB94AF751F}"/>
              </a:ext>
            </a:extLst>
          </p:cNvPr>
          <p:cNvSpPr/>
          <p:nvPr/>
        </p:nvSpPr>
        <p:spPr>
          <a:xfrm>
            <a:off x="685800" y="4343400"/>
            <a:ext cx="5486400" cy="4114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7" name="Plassholder for notater 6">
            <a:extLst>
              <a:ext uri="{FF2B5EF4-FFF2-40B4-BE49-F238E27FC236}">
                <a16:creationId xmlns:a16="http://schemas.microsoft.com/office/drawing/2014/main" xmlns="" id="{009C1C9F-035A-4403-BF9C-487963B4B208}"/>
              </a:ext>
            </a:extLst>
          </p:cNvPr>
          <p:cNvSpPr txBox="1">
            <a:spLocks noGrp="1"/>
          </p:cNvSpPr>
          <p:nvPr>
            <p:ph type="body" sz="quarter" idx="1"/>
          </p:nvPr>
        </p:nvSpPr>
        <p:spPr/>
        <p:txBody>
          <a:bodyPr/>
          <a:lstStyle/>
          <a:p>
            <a:pPr lvl="0"/>
            <a:endParaRPr lang="nb-NO" dirty="0"/>
          </a:p>
        </p:txBody>
      </p:sp>
    </p:spTree>
    <p:extLst>
      <p:ext uri="{BB962C8B-B14F-4D97-AF65-F5344CB8AC3E}">
        <p14:creationId xmlns:p14="http://schemas.microsoft.com/office/powerpoint/2010/main" val="25904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0087E3C-7B44-4ABC-8BBE-FA69B104A61D}"/>
              </a:ext>
            </a:extLst>
          </p:cNvPr>
          <p:cNvSpPr txBox="1">
            <a:spLocks noGrp="1"/>
          </p:cNvSpPr>
          <p:nvPr>
            <p:ph type="ctrTitle"/>
          </p:nvPr>
        </p:nvSpPr>
        <p:spPr>
          <a:xfrm>
            <a:off x="1143000" y="1122361"/>
            <a:ext cx="6858000" cy="2387598"/>
          </a:xfrm>
        </p:spPr>
        <p:txBody>
          <a:bodyPr anchor="b"/>
          <a:lstStyle>
            <a:lvl1pPr>
              <a:defRPr lang="nb-NO" sz="6000"/>
            </a:lvl1pPr>
          </a:lstStyle>
          <a:p>
            <a:pPr lvl="0"/>
            <a:r>
              <a:rPr lang="nb-NO"/>
              <a:t>Klikk for å redigere tittelstil</a:t>
            </a:r>
          </a:p>
        </p:txBody>
      </p:sp>
      <p:sp>
        <p:nvSpPr>
          <p:cNvPr id="3" name="Undertittel 2">
            <a:extLst>
              <a:ext uri="{FF2B5EF4-FFF2-40B4-BE49-F238E27FC236}">
                <a16:creationId xmlns:a16="http://schemas.microsoft.com/office/drawing/2014/main" xmlns="" id="{12EF3D4A-CFD5-49F2-A3CD-204A6F3948F8}"/>
              </a:ext>
            </a:extLst>
          </p:cNvPr>
          <p:cNvSpPr txBox="1">
            <a:spLocks noGrp="1"/>
          </p:cNvSpPr>
          <p:nvPr>
            <p:ph type="subTitle" idx="1"/>
          </p:nvPr>
        </p:nvSpPr>
        <p:spPr>
          <a:xfrm>
            <a:off x="1143000" y="3602041"/>
            <a:ext cx="6858000" cy="1655758"/>
          </a:xfrm>
        </p:spPr>
        <p:txBody>
          <a:bodyPr anchorCtr="1"/>
          <a:lstStyle>
            <a:lvl1pPr algn="ctr">
              <a:defRPr sz="2400"/>
            </a:lvl1pPr>
          </a:lstStyle>
          <a:p>
            <a:pPr lvl="0"/>
            <a:r>
              <a:rPr lang="nb-NO"/>
              <a:t>Klikk for å redigere undertittelstil i malen</a:t>
            </a:r>
          </a:p>
        </p:txBody>
      </p:sp>
      <p:sp>
        <p:nvSpPr>
          <p:cNvPr id="4" name="Plassholder for lysbildenummer 3">
            <a:extLst>
              <a:ext uri="{FF2B5EF4-FFF2-40B4-BE49-F238E27FC236}">
                <a16:creationId xmlns:a16="http://schemas.microsoft.com/office/drawing/2014/main" xmlns="" id="{9238F3BB-8BBF-45F6-B799-6CA1E86F980F}"/>
              </a:ext>
            </a:extLst>
          </p:cNvPr>
          <p:cNvSpPr txBox="1">
            <a:spLocks noGrp="1"/>
          </p:cNvSpPr>
          <p:nvPr>
            <p:ph type="sldNum" sz="quarter" idx="8"/>
          </p:nvPr>
        </p:nvSpPr>
        <p:spPr/>
        <p:txBody>
          <a:bodyPr/>
          <a:lstStyle>
            <a:lvl1pPr>
              <a:defRPr/>
            </a:lvl1pPr>
          </a:lstStyle>
          <a:p>
            <a:pPr lvl="0"/>
            <a:fld id="{F2CE957C-C5BF-4994-A890-9878008713F6}" type="slidenum">
              <a:t>‹#›</a:t>
            </a:fld>
            <a:endParaRPr lang="en-US"/>
          </a:p>
        </p:txBody>
      </p:sp>
    </p:spTree>
    <p:extLst>
      <p:ext uri="{BB962C8B-B14F-4D97-AF65-F5344CB8AC3E}">
        <p14:creationId xmlns:p14="http://schemas.microsoft.com/office/powerpoint/2010/main" val="285538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67222FF-4D26-46A5-83D5-9FF0288BD8FC}"/>
              </a:ext>
            </a:extLst>
          </p:cNvPr>
          <p:cNvSpPr txBox="1">
            <a:spLocks noGrp="1"/>
          </p:cNvSpPr>
          <p:nvPr>
            <p:ph type="title"/>
          </p:nvPr>
        </p:nvSpPr>
        <p:spPr/>
        <p:txBody>
          <a:bodyPr/>
          <a:lstStyle>
            <a:lvl1pPr>
              <a:defRPr lang="nb-NO"/>
            </a:lvl1pPr>
          </a:lstStyle>
          <a:p>
            <a:pPr lvl="0"/>
            <a:r>
              <a:rPr lang="nb-NO"/>
              <a:t>Klikk for å redigere tittelstil</a:t>
            </a:r>
          </a:p>
        </p:txBody>
      </p:sp>
      <p:sp>
        <p:nvSpPr>
          <p:cNvPr id="3" name="Plassholder for loddrett tekst 2">
            <a:extLst>
              <a:ext uri="{FF2B5EF4-FFF2-40B4-BE49-F238E27FC236}">
                <a16:creationId xmlns:a16="http://schemas.microsoft.com/office/drawing/2014/main" xmlns="" id="{5FA68AF7-D511-4BF4-A762-B463E465549F}"/>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a:extLst>
              <a:ext uri="{FF2B5EF4-FFF2-40B4-BE49-F238E27FC236}">
                <a16:creationId xmlns:a16="http://schemas.microsoft.com/office/drawing/2014/main" xmlns="" id="{B7AA7DAB-C3DD-4D22-B3BB-55C5169BF8E2}"/>
              </a:ext>
            </a:extLst>
          </p:cNvPr>
          <p:cNvSpPr txBox="1">
            <a:spLocks noGrp="1"/>
          </p:cNvSpPr>
          <p:nvPr>
            <p:ph type="sldNum" sz="quarter" idx="8"/>
          </p:nvPr>
        </p:nvSpPr>
        <p:spPr/>
        <p:txBody>
          <a:bodyPr/>
          <a:lstStyle>
            <a:lvl1pPr>
              <a:defRPr/>
            </a:lvl1pPr>
          </a:lstStyle>
          <a:p>
            <a:pPr lvl="0"/>
            <a:fld id="{B2283EAB-86F6-4FF1-A08D-161602054918}" type="slidenum">
              <a:t>‹#›</a:t>
            </a:fld>
            <a:endParaRPr lang="en-US"/>
          </a:p>
        </p:txBody>
      </p:sp>
    </p:spTree>
    <p:extLst>
      <p:ext uri="{BB962C8B-B14F-4D97-AF65-F5344CB8AC3E}">
        <p14:creationId xmlns:p14="http://schemas.microsoft.com/office/powerpoint/2010/main" val="8354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xmlns="" id="{42CBA753-1563-438D-BD2C-637A2E24C558}"/>
              </a:ext>
            </a:extLst>
          </p:cNvPr>
          <p:cNvSpPr txBox="1">
            <a:spLocks noGrp="1"/>
          </p:cNvSpPr>
          <p:nvPr>
            <p:ph type="title" orient="vert"/>
          </p:nvPr>
        </p:nvSpPr>
        <p:spPr>
          <a:xfrm>
            <a:off x="6603997" y="274640"/>
            <a:ext cx="2047871" cy="5816598"/>
          </a:xfrm>
        </p:spPr>
        <p:txBody>
          <a:bodyPr vert="eaVert"/>
          <a:lstStyle>
            <a:lvl1pPr>
              <a:defRPr lang="nb-NO"/>
            </a:lvl1pPr>
          </a:lstStyle>
          <a:p>
            <a:pPr lvl="0"/>
            <a:r>
              <a:rPr lang="nb-NO"/>
              <a:t>Klikk for å redigere tittelstil</a:t>
            </a:r>
          </a:p>
        </p:txBody>
      </p:sp>
      <p:sp>
        <p:nvSpPr>
          <p:cNvPr id="3" name="Plassholder for loddrett tekst 2">
            <a:extLst>
              <a:ext uri="{FF2B5EF4-FFF2-40B4-BE49-F238E27FC236}">
                <a16:creationId xmlns:a16="http://schemas.microsoft.com/office/drawing/2014/main" xmlns="" id="{610BA1CF-04DB-4FD1-A97F-7D0D9C2DBAF0}"/>
              </a:ext>
            </a:extLst>
          </p:cNvPr>
          <p:cNvSpPr txBox="1">
            <a:spLocks noGrp="1"/>
          </p:cNvSpPr>
          <p:nvPr>
            <p:ph type="body" orient="vert" idx="1"/>
          </p:nvPr>
        </p:nvSpPr>
        <p:spPr>
          <a:xfrm>
            <a:off x="457200" y="274640"/>
            <a:ext cx="5994404" cy="5816598"/>
          </a:xfrm>
        </p:spPr>
        <p:txBody>
          <a:bodyPr vert="eaVert"/>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a:extLst>
              <a:ext uri="{FF2B5EF4-FFF2-40B4-BE49-F238E27FC236}">
                <a16:creationId xmlns:a16="http://schemas.microsoft.com/office/drawing/2014/main" xmlns="" id="{80AD46C2-9580-4E2D-A4B2-D8957408EBED}"/>
              </a:ext>
            </a:extLst>
          </p:cNvPr>
          <p:cNvSpPr txBox="1">
            <a:spLocks noGrp="1"/>
          </p:cNvSpPr>
          <p:nvPr>
            <p:ph type="sldNum" sz="quarter" idx="8"/>
          </p:nvPr>
        </p:nvSpPr>
        <p:spPr/>
        <p:txBody>
          <a:bodyPr/>
          <a:lstStyle>
            <a:lvl1pPr>
              <a:defRPr/>
            </a:lvl1pPr>
          </a:lstStyle>
          <a:p>
            <a:pPr lvl="0"/>
            <a:fld id="{1347EBAB-6EE1-4576-8794-8A3453A38EF3}" type="slidenum">
              <a:t>‹#›</a:t>
            </a:fld>
            <a:endParaRPr lang="en-US"/>
          </a:p>
        </p:txBody>
      </p:sp>
    </p:spTree>
    <p:extLst>
      <p:ext uri="{BB962C8B-B14F-4D97-AF65-F5344CB8AC3E}">
        <p14:creationId xmlns:p14="http://schemas.microsoft.com/office/powerpoint/2010/main" val="31824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B817243-D9F4-4B2D-9F6C-7FEFE764619F}"/>
              </a:ext>
            </a:extLst>
          </p:cNvPr>
          <p:cNvSpPr txBox="1">
            <a:spLocks noGrp="1"/>
          </p:cNvSpPr>
          <p:nvPr>
            <p:ph type="title"/>
          </p:nvPr>
        </p:nvSpPr>
        <p:spPr/>
        <p:txBody>
          <a:bodyPr/>
          <a:lstStyle>
            <a:lvl1pPr>
              <a:defRPr lang="nb-NO"/>
            </a:lvl1pPr>
          </a:lstStyle>
          <a:p>
            <a:pPr lvl="0"/>
            <a:r>
              <a:rPr lang="nb-NO"/>
              <a:t>Klikk for å redigere tittelstil</a:t>
            </a:r>
          </a:p>
        </p:txBody>
      </p:sp>
      <p:sp>
        <p:nvSpPr>
          <p:cNvPr id="3" name="Plassholder for innhold 2">
            <a:extLst>
              <a:ext uri="{FF2B5EF4-FFF2-40B4-BE49-F238E27FC236}">
                <a16:creationId xmlns:a16="http://schemas.microsoft.com/office/drawing/2014/main" xmlns="" id="{90F265F6-8A32-4DF1-9856-413886FEF9F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3">
            <a:extLst>
              <a:ext uri="{FF2B5EF4-FFF2-40B4-BE49-F238E27FC236}">
                <a16:creationId xmlns:a16="http://schemas.microsoft.com/office/drawing/2014/main" xmlns="" id="{5A76805B-561B-4A62-95B1-BDC971CE8E3A}"/>
              </a:ext>
            </a:extLst>
          </p:cNvPr>
          <p:cNvSpPr txBox="1">
            <a:spLocks noGrp="1"/>
          </p:cNvSpPr>
          <p:nvPr>
            <p:ph type="sldNum" sz="quarter" idx="8"/>
          </p:nvPr>
        </p:nvSpPr>
        <p:spPr/>
        <p:txBody>
          <a:bodyPr/>
          <a:lstStyle>
            <a:lvl1pPr>
              <a:defRPr/>
            </a:lvl1pPr>
          </a:lstStyle>
          <a:p>
            <a:pPr lvl="0"/>
            <a:fld id="{F8356D2E-7A37-48C6-8FFB-280DF833C497}" type="slidenum">
              <a:t>‹#›</a:t>
            </a:fld>
            <a:endParaRPr lang="en-US"/>
          </a:p>
        </p:txBody>
      </p:sp>
    </p:spTree>
    <p:extLst>
      <p:ext uri="{BB962C8B-B14F-4D97-AF65-F5344CB8AC3E}">
        <p14:creationId xmlns:p14="http://schemas.microsoft.com/office/powerpoint/2010/main" val="417562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D142B2A-3921-4727-9B4D-B05919695E25}"/>
              </a:ext>
            </a:extLst>
          </p:cNvPr>
          <p:cNvSpPr txBox="1">
            <a:spLocks noGrp="1"/>
          </p:cNvSpPr>
          <p:nvPr>
            <p:ph type="title"/>
          </p:nvPr>
        </p:nvSpPr>
        <p:spPr>
          <a:xfrm>
            <a:off x="623885" y="1709735"/>
            <a:ext cx="7886700" cy="2852735"/>
          </a:xfrm>
        </p:spPr>
        <p:txBody>
          <a:bodyPr anchor="b"/>
          <a:lstStyle>
            <a:lvl1pPr>
              <a:defRPr lang="nb-NO" sz="6000"/>
            </a:lvl1pPr>
          </a:lstStyle>
          <a:p>
            <a:pPr lvl="0"/>
            <a:r>
              <a:rPr lang="nb-NO"/>
              <a:t>Klikk for å redigere tittelstil</a:t>
            </a:r>
          </a:p>
        </p:txBody>
      </p:sp>
      <p:sp>
        <p:nvSpPr>
          <p:cNvPr id="3" name="Plassholder for tekst 2">
            <a:extLst>
              <a:ext uri="{FF2B5EF4-FFF2-40B4-BE49-F238E27FC236}">
                <a16:creationId xmlns:a16="http://schemas.microsoft.com/office/drawing/2014/main" xmlns="" id="{ADB8A7A6-7006-47B2-BF9A-30DF88A78583}"/>
              </a:ext>
            </a:extLst>
          </p:cNvPr>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nb-NO"/>
              <a:t>Rediger tekststiler i malen</a:t>
            </a:r>
          </a:p>
        </p:txBody>
      </p:sp>
      <p:sp>
        <p:nvSpPr>
          <p:cNvPr id="4" name="Plassholder for lysbildenummer 3">
            <a:extLst>
              <a:ext uri="{FF2B5EF4-FFF2-40B4-BE49-F238E27FC236}">
                <a16:creationId xmlns:a16="http://schemas.microsoft.com/office/drawing/2014/main" xmlns="" id="{3FB41774-A9D9-4666-BEBF-AAF33E1CC120}"/>
              </a:ext>
            </a:extLst>
          </p:cNvPr>
          <p:cNvSpPr txBox="1">
            <a:spLocks noGrp="1"/>
          </p:cNvSpPr>
          <p:nvPr>
            <p:ph type="sldNum" sz="quarter" idx="8"/>
          </p:nvPr>
        </p:nvSpPr>
        <p:spPr/>
        <p:txBody>
          <a:bodyPr/>
          <a:lstStyle>
            <a:lvl1pPr>
              <a:defRPr/>
            </a:lvl1pPr>
          </a:lstStyle>
          <a:p>
            <a:pPr lvl="0"/>
            <a:fld id="{D9019E93-AF2C-4D03-928E-4375D2F531C0}" type="slidenum">
              <a:t>‹#›</a:t>
            </a:fld>
            <a:endParaRPr lang="en-US"/>
          </a:p>
        </p:txBody>
      </p:sp>
    </p:spTree>
    <p:extLst>
      <p:ext uri="{BB962C8B-B14F-4D97-AF65-F5344CB8AC3E}">
        <p14:creationId xmlns:p14="http://schemas.microsoft.com/office/powerpoint/2010/main" val="127636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5D3768C-AED3-47B2-A886-F8E6AA5A343E}"/>
              </a:ext>
            </a:extLst>
          </p:cNvPr>
          <p:cNvSpPr txBox="1">
            <a:spLocks noGrp="1"/>
          </p:cNvSpPr>
          <p:nvPr>
            <p:ph type="title"/>
          </p:nvPr>
        </p:nvSpPr>
        <p:spPr/>
        <p:txBody>
          <a:bodyPr/>
          <a:lstStyle>
            <a:lvl1pPr>
              <a:defRPr lang="nb-NO"/>
            </a:lvl1pPr>
          </a:lstStyle>
          <a:p>
            <a:pPr lvl="0"/>
            <a:r>
              <a:rPr lang="nb-NO"/>
              <a:t>Klikk for å redigere tittelstil</a:t>
            </a:r>
          </a:p>
        </p:txBody>
      </p:sp>
      <p:sp>
        <p:nvSpPr>
          <p:cNvPr id="3" name="Plassholder for innhold 2">
            <a:extLst>
              <a:ext uri="{FF2B5EF4-FFF2-40B4-BE49-F238E27FC236}">
                <a16:creationId xmlns:a16="http://schemas.microsoft.com/office/drawing/2014/main" xmlns="" id="{CEB9029D-6FAC-4556-96B2-8DA5D01178D1}"/>
              </a:ext>
            </a:extLst>
          </p:cNvPr>
          <p:cNvSpPr txBox="1">
            <a:spLocks noGrp="1"/>
          </p:cNvSpPr>
          <p:nvPr>
            <p:ph idx="1"/>
          </p:nvPr>
        </p:nvSpPr>
        <p:spPr>
          <a:xfrm>
            <a:off x="457200" y="1600200"/>
            <a:ext cx="4021138" cy="4491039"/>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xmlns="" id="{ED220327-9FC9-4F32-B2F0-1BE240FF4345}"/>
              </a:ext>
            </a:extLst>
          </p:cNvPr>
          <p:cNvSpPr txBox="1">
            <a:spLocks noGrp="1"/>
          </p:cNvSpPr>
          <p:nvPr>
            <p:ph idx="2"/>
          </p:nvPr>
        </p:nvSpPr>
        <p:spPr>
          <a:xfrm>
            <a:off x="4630741" y="1600200"/>
            <a:ext cx="4021138" cy="4491039"/>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lysbildenummer 4">
            <a:extLst>
              <a:ext uri="{FF2B5EF4-FFF2-40B4-BE49-F238E27FC236}">
                <a16:creationId xmlns:a16="http://schemas.microsoft.com/office/drawing/2014/main" xmlns="" id="{52E5B537-9C32-40F5-B061-BF2BC4D1CDC3}"/>
              </a:ext>
            </a:extLst>
          </p:cNvPr>
          <p:cNvSpPr txBox="1">
            <a:spLocks noGrp="1"/>
          </p:cNvSpPr>
          <p:nvPr>
            <p:ph type="sldNum" sz="quarter" idx="8"/>
          </p:nvPr>
        </p:nvSpPr>
        <p:spPr/>
        <p:txBody>
          <a:bodyPr/>
          <a:lstStyle>
            <a:lvl1pPr>
              <a:defRPr/>
            </a:lvl1pPr>
          </a:lstStyle>
          <a:p>
            <a:pPr lvl="0"/>
            <a:fld id="{D14B199C-34FC-4EEB-AEE2-1BE8572E1F47}" type="slidenum">
              <a:t>‹#›</a:t>
            </a:fld>
            <a:endParaRPr lang="en-US"/>
          </a:p>
        </p:txBody>
      </p:sp>
    </p:spTree>
    <p:extLst>
      <p:ext uri="{BB962C8B-B14F-4D97-AF65-F5344CB8AC3E}">
        <p14:creationId xmlns:p14="http://schemas.microsoft.com/office/powerpoint/2010/main" val="73857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F4E37F0-0E72-4CC8-961A-C41B26770840}"/>
              </a:ext>
            </a:extLst>
          </p:cNvPr>
          <p:cNvSpPr txBox="1">
            <a:spLocks noGrp="1"/>
          </p:cNvSpPr>
          <p:nvPr>
            <p:ph type="title"/>
          </p:nvPr>
        </p:nvSpPr>
        <p:spPr>
          <a:xfrm>
            <a:off x="630241" y="365129"/>
            <a:ext cx="7886700" cy="1325559"/>
          </a:xfrm>
        </p:spPr>
        <p:txBody>
          <a:bodyPr/>
          <a:lstStyle>
            <a:lvl1pPr>
              <a:defRPr lang="nb-NO"/>
            </a:lvl1pPr>
          </a:lstStyle>
          <a:p>
            <a:pPr lvl="0"/>
            <a:r>
              <a:rPr lang="nb-NO"/>
              <a:t>Klikk for å redigere tittelstil</a:t>
            </a:r>
          </a:p>
        </p:txBody>
      </p:sp>
      <p:sp>
        <p:nvSpPr>
          <p:cNvPr id="3" name="Plassholder for tekst 2">
            <a:extLst>
              <a:ext uri="{FF2B5EF4-FFF2-40B4-BE49-F238E27FC236}">
                <a16:creationId xmlns:a16="http://schemas.microsoft.com/office/drawing/2014/main" xmlns="" id="{CF6C5D13-89DC-47B2-BAD8-4BE99A00AF4F}"/>
              </a:ext>
            </a:extLst>
          </p:cNvPr>
          <p:cNvSpPr txBox="1">
            <a:spLocks noGrp="1"/>
          </p:cNvSpPr>
          <p:nvPr>
            <p:ph type="body" idx="1"/>
          </p:nvPr>
        </p:nvSpPr>
        <p:spPr>
          <a:xfrm>
            <a:off x="630241" y="1681160"/>
            <a:ext cx="3868734" cy="823910"/>
          </a:xfrm>
        </p:spPr>
        <p:txBody>
          <a:bodyPr anchor="b"/>
          <a:lstStyle>
            <a:lvl1pPr>
              <a:defRPr sz="2400" b="1"/>
            </a:lvl1pPr>
          </a:lstStyle>
          <a:p>
            <a:pPr lvl="0"/>
            <a:r>
              <a:rPr lang="nb-NO"/>
              <a:t>Rediger tekststiler i malen</a:t>
            </a:r>
          </a:p>
        </p:txBody>
      </p:sp>
      <p:sp>
        <p:nvSpPr>
          <p:cNvPr id="4" name="Plassholder for innhold 3">
            <a:extLst>
              <a:ext uri="{FF2B5EF4-FFF2-40B4-BE49-F238E27FC236}">
                <a16:creationId xmlns:a16="http://schemas.microsoft.com/office/drawing/2014/main" xmlns="" id="{99BF622F-3015-4D4E-9301-51EC02A744F1}"/>
              </a:ext>
            </a:extLst>
          </p:cNvPr>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xmlns="" id="{FEB78084-F198-418C-99A6-450EF9355941}"/>
              </a:ext>
            </a:extLst>
          </p:cNvPr>
          <p:cNvSpPr txBox="1">
            <a:spLocks noGrp="1"/>
          </p:cNvSpPr>
          <p:nvPr>
            <p:ph type="body" idx="3"/>
          </p:nvPr>
        </p:nvSpPr>
        <p:spPr>
          <a:xfrm>
            <a:off x="4629149" y="1681160"/>
            <a:ext cx="3887791" cy="823910"/>
          </a:xfrm>
        </p:spPr>
        <p:txBody>
          <a:bodyPr anchor="b"/>
          <a:lstStyle>
            <a:lvl1pPr>
              <a:defRPr sz="2400" b="1"/>
            </a:lvl1pPr>
          </a:lstStyle>
          <a:p>
            <a:pPr lvl="0"/>
            <a:r>
              <a:rPr lang="nb-NO"/>
              <a:t>Rediger tekststiler i malen</a:t>
            </a:r>
          </a:p>
        </p:txBody>
      </p:sp>
      <p:sp>
        <p:nvSpPr>
          <p:cNvPr id="6" name="Plassholder for innhold 5">
            <a:extLst>
              <a:ext uri="{FF2B5EF4-FFF2-40B4-BE49-F238E27FC236}">
                <a16:creationId xmlns:a16="http://schemas.microsoft.com/office/drawing/2014/main" xmlns="" id="{FAC37BCC-7813-4DDA-A1DB-3D3622363614}"/>
              </a:ext>
            </a:extLst>
          </p:cNvPr>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a:extLst>
              <a:ext uri="{FF2B5EF4-FFF2-40B4-BE49-F238E27FC236}">
                <a16:creationId xmlns:a16="http://schemas.microsoft.com/office/drawing/2014/main" xmlns="" id="{DDFE1087-4043-416C-AB9E-1D10E5A104EB}"/>
              </a:ext>
            </a:extLst>
          </p:cNvPr>
          <p:cNvSpPr txBox="1">
            <a:spLocks noGrp="1"/>
          </p:cNvSpPr>
          <p:nvPr>
            <p:ph type="sldNum" sz="quarter" idx="8"/>
          </p:nvPr>
        </p:nvSpPr>
        <p:spPr/>
        <p:txBody>
          <a:bodyPr/>
          <a:lstStyle>
            <a:lvl1pPr>
              <a:defRPr/>
            </a:lvl1pPr>
          </a:lstStyle>
          <a:p>
            <a:pPr lvl="0"/>
            <a:fld id="{418A238D-3486-41FF-960C-83C23B68ED66}" type="slidenum">
              <a:t>‹#›</a:t>
            </a:fld>
            <a:endParaRPr lang="en-US"/>
          </a:p>
        </p:txBody>
      </p:sp>
    </p:spTree>
    <p:extLst>
      <p:ext uri="{BB962C8B-B14F-4D97-AF65-F5344CB8AC3E}">
        <p14:creationId xmlns:p14="http://schemas.microsoft.com/office/powerpoint/2010/main" val="85725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F2B7A2AC-F526-4A6F-9C3E-C1C1B545CBC5}"/>
              </a:ext>
            </a:extLst>
          </p:cNvPr>
          <p:cNvSpPr txBox="1">
            <a:spLocks noGrp="1"/>
          </p:cNvSpPr>
          <p:nvPr>
            <p:ph type="title"/>
          </p:nvPr>
        </p:nvSpPr>
        <p:spPr/>
        <p:txBody>
          <a:bodyPr/>
          <a:lstStyle>
            <a:lvl1pPr>
              <a:defRPr lang="nb-NO"/>
            </a:lvl1pPr>
          </a:lstStyle>
          <a:p>
            <a:pPr lvl="0"/>
            <a:r>
              <a:rPr lang="nb-NO"/>
              <a:t>Klikk for å redigere tittelstil</a:t>
            </a:r>
          </a:p>
        </p:txBody>
      </p:sp>
      <p:sp>
        <p:nvSpPr>
          <p:cNvPr id="3" name="Plassholder for lysbildenummer 2">
            <a:extLst>
              <a:ext uri="{FF2B5EF4-FFF2-40B4-BE49-F238E27FC236}">
                <a16:creationId xmlns:a16="http://schemas.microsoft.com/office/drawing/2014/main" xmlns="" id="{5545AF40-F5BE-4A7C-8D49-8A98BC63CE5D}"/>
              </a:ext>
            </a:extLst>
          </p:cNvPr>
          <p:cNvSpPr txBox="1">
            <a:spLocks noGrp="1"/>
          </p:cNvSpPr>
          <p:nvPr>
            <p:ph type="sldNum" sz="quarter" idx="8"/>
          </p:nvPr>
        </p:nvSpPr>
        <p:spPr/>
        <p:txBody>
          <a:bodyPr/>
          <a:lstStyle>
            <a:lvl1pPr>
              <a:defRPr/>
            </a:lvl1pPr>
          </a:lstStyle>
          <a:p>
            <a:pPr lvl="0"/>
            <a:fld id="{12AED498-0752-4581-A61A-BCC149F38F08}" type="slidenum">
              <a:t>‹#›</a:t>
            </a:fld>
            <a:endParaRPr lang="en-US"/>
          </a:p>
        </p:txBody>
      </p:sp>
    </p:spTree>
    <p:extLst>
      <p:ext uri="{BB962C8B-B14F-4D97-AF65-F5344CB8AC3E}">
        <p14:creationId xmlns:p14="http://schemas.microsoft.com/office/powerpoint/2010/main" val="38449339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xmlns="" id="{ED3792CC-6F94-413F-A29B-81AFE9E509DD}"/>
              </a:ext>
            </a:extLst>
          </p:cNvPr>
          <p:cNvSpPr txBox="1">
            <a:spLocks noGrp="1"/>
          </p:cNvSpPr>
          <p:nvPr>
            <p:ph type="sldNum" sz="quarter" idx="8"/>
          </p:nvPr>
        </p:nvSpPr>
        <p:spPr/>
        <p:txBody>
          <a:bodyPr/>
          <a:lstStyle>
            <a:lvl1pPr>
              <a:defRPr/>
            </a:lvl1pPr>
          </a:lstStyle>
          <a:p>
            <a:pPr lvl="0"/>
            <a:fld id="{CD4A62E5-3D08-4642-8463-C03AB230AC4A}" type="slidenum">
              <a:t>‹#›</a:t>
            </a:fld>
            <a:endParaRPr lang="en-US"/>
          </a:p>
        </p:txBody>
      </p:sp>
    </p:spTree>
    <p:extLst>
      <p:ext uri="{BB962C8B-B14F-4D97-AF65-F5344CB8AC3E}">
        <p14:creationId xmlns:p14="http://schemas.microsoft.com/office/powerpoint/2010/main" val="181024106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E660B07B-6369-4D3D-9028-4C3C2D64E526}"/>
              </a:ext>
            </a:extLst>
          </p:cNvPr>
          <p:cNvSpPr txBox="1">
            <a:spLocks noGrp="1"/>
          </p:cNvSpPr>
          <p:nvPr>
            <p:ph type="title"/>
          </p:nvPr>
        </p:nvSpPr>
        <p:spPr>
          <a:xfrm>
            <a:off x="630241" y="457200"/>
            <a:ext cx="2949570" cy="1600200"/>
          </a:xfrm>
        </p:spPr>
        <p:txBody>
          <a:bodyPr anchor="b"/>
          <a:lstStyle>
            <a:lvl1pPr>
              <a:defRPr lang="nb-NO" sz="3200"/>
            </a:lvl1pPr>
          </a:lstStyle>
          <a:p>
            <a:pPr lvl="0"/>
            <a:r>
              <a:rPr lang="nb-NO"/>
              <a:t>Klikk for å redigere tittelstil</a:t>
            </a:r>
          </a:p>
        </p:txBody>
      </p:sp>
      <p:sp>
        <p:nvSpPr>
          <p:cNvPr id="3" name="Plassholder for innhold 2">
            <a:extLst>
              <a:ext uri="{FF2B5EF4-FFF2-40B4-BE49-F238E27FC236}">
                <a16:creationId xmlns:a16="http://schemas.microsoft.com/office/drawing/2014/main" xmlns="" id="{4F44C307-71D1-4D5D-A751-FB4EDFD69987}"/>
              </a:ext>
            </a:extLst>
          </p:cNvPr>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xmlns="" id="{965BE7B9-704B-4BC5-B96B-F9CE20EB1863}"/>
              </a:ext>
            </a:extLst>
          </p:cNvPr>
          <p:cNvSpPr txBox="1">
            <a:spLocks noGrp="1"/>
          </p:cNvSpPr>
          <p:nvPr>
            <p:ph type="body" idx="2"/>
          </p:nvPr>
        </p:nvSpPr>
        <p:spPr>
          <a:xfrm>
            <a:off x="630241" y="2057400"/>
            <a:ext cx="2949570" cy="3811584"/>
          </a:xfrm>
        </p:spPr>
        <p:txBody>
          <a:bodyPr/>
          <a:lstStyle>
            <a:lvl1pPr>
              <a:defRPr sz="1600"/>
            </a:lvl1pPr>
          </a:lstStyle>
          <a:p>
            <a:pPr lvl="0"/>
            <a:r>
              <a:rPr lang="nb-NO"/>
              <a:t>Rediger tekststiler i malen</a:t>
            </a:r>
          </a:p>
        </p:txBody>
      </p:sp>
      <p:sp>
        <p:nvSpPr>
          <p:cNvPr id="5" name="Plassholder for lysbildenummer 4">
            <a:extLst>
              <a:ext uri="{FF2B5EF4-FFF2-40B4-BE49-F238E27FC236}">
                <a16:creationId xmlns:a16="http://schemas.microsoft.com/office/drawing/2014/main" xmlns="" id="{4BDC0F56-D0EF-4CA0-B83E-06CC42517E09}"/>
              </a:ext>
            </a:extLst>
          </p:cNvPr>
          <p:cNvSpPr txBox="1">
            <a:spLocks noGrp="1"/>
          </p:cNvSpPr>
          <p:nvPr>
            <p:ph type="sldNum" sz="quarter" idx="8"/>
          </p:nvPr>
        </p:nvSpPr>
        <p:spPr/>
        <p:txBody>
          <a:bodyPr/>
          <a:lstStyle>
            <a:lvl1pPr>
              <a:defRPr/>
            </a:lvl1pPr>
          </a:lstStyle>
          <a:p>
            <a:pPr lvl="0"/>
            <a:fld id="{736CC790-645A-4187-A853-6200645E183D}" type="slidenum">
              <a:t>‹#›</a:t>
            </a:fld>
            <a:endParaRPr lang="en-US"/>
          </a:p>
        </p:txBody>
      </p:sp>
    </p:spTree>
    <p:extLst>
      <p:ext uri="{BB962C8B-B14F-4D97-AF65-F5344CB8AC3E}">
        <p14:creationId xmlns:p14="http://schemas.microsoft.com/office/powerpoint/2010/main" val="41011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94AFD7F6-EADD-4453-BF47-4B6942931ADF}"/>
              </a:ext>
            </a:extLst>
          </p:cNvPr>
          <p:cNvSpPr txBox="1">
            <a:spLocks noGrp="1"/>
          </p:cNvSpPr>
          <p:nvPr>
            <p:ph type="title"/>
          </p:nvPr>
        </p:nvSpPr>
        <p:spPr>
          <a:xfrm>
            <a:off x="630241" y="457200"/>
            <a:ext cx="2949570" cy="1600200"/>
          </a:xfrm>
        </p:spPr>
        <p:txBody>
          <a:bodyPr anchor="b"/>
          <a:lstStyle>
            <a:lvl1pPr>
              <a:defRPr lang="nb-NO" sz="3200"/>
            </a:lvl1pPr>
          </a:lstStyle>
          <a:p>
            <a:pPr lvl="0"/>
            <a:r>
              <a:rPr lang="nb-NO"/>
              <a:t>Klikk for å redigere tittelstil</a:t>
            </a:r>
          </a:p>
        </p:txBody>
      </p:sp>
      <p:sp>
        <p:nvSpPr>
          <p:cNvPr id="3" name="Plassholder for bilde 2">
            <a:extLst>
              <a:ext uri="{FF2B5EF4-FFF2-40B4-BE49-F238E27FC236}">
                <a16:creationId xmlns:a16="http://schemas.microsoft.com/office/drawing/2014/main" xmlns="" id="{C43F3B84-3FDC-4535-9156-E482A996C14C}"/>
              </a:ext>
            </a:extLst>
          </p:cNvPr>
          <p:cNvSpPr txBox="1">
            <a:spLocks noGrp="1"/>
          </p:cNvSpPr>
          <p:nvPr>
            <p:ph type="pic" idx="1"/>
          </p:nvPr>
        </p:nvSpPr>
        <p:spPr>
          <a:xfrm>
            <a:off x="3887791" y="987423"/>
            <a:ext cx="4629149" cy="4873623"/>
          </a:xfrm>
        </p:spPr>
        <p:txBody>
          <a:bodyPr/>
          <a:lstStyle>
            <a:lvl1pPr>
              <a:defRPr/>
            </a:lvl1pPr>
          </a:lstStyle>
          <a:p>
            <a:pPr lvl="0"/>
            <a:endParaRPr lang="nb-NO"/>
          </a:p>
        </p:txBody>
      </p:sp>
      <p:sp>
        <p:nvSpPr>
          <p:cNvPr id="4" name="Plassholder for tekst 3">
            <a:extLst>
              <a:ext uri="{FF2B5EF4-FFF2-40B4-BE49-F238E27FC236}">
                <a16:creationId xmlns:a16="http://schemas.microsoft.com/office/drawing/2014/main" xmlns="" id="{8B846D21-2E2E-4826-8B78-8760E8808CCE}"/>
              </a:ext>
            </a:extLst>
          </p:cNvPr>
          <p:cNvSpPr txBox="1">
            <a:spLocks noGrp="1"/>
          </p:cNvSpPr>
          <p:nvPr>
            <p:ph type="body" idx="2"/>
          </p:nvPr>
        </p:nvSpPr>
        <p:spPr>
          <a:xfrm>
            <a:off x="630241" y="2057400"/>
            <a:ext cx="2949570" cy="3811584"/>
          </a:xfrm>
        </p:spPr>
        <p:txBody>
          <a:bodyPr/>
          <a:lstStyle>
            <a:lvl1pPr>
              <a:defRPr sz="1600"/>
            </a:lvl1pPr>
          </a:lstStyle>
          <a:p>
            <a:pPr lvl="0"/>
            <a:r>
              <a:rPr lang="nb-NO"/>
              <a:t>Rediger tekststiler i malen</a:t>
            </a:r>
          </a:p>
        </p:txBody>
      </p:sp>
      <p:sp>
        <p:nvSpPr>
          <p:cNvPr id="5" name="Plassholder for lysbildenummer 4">
            <a:extLst>
              <a:ext uri="{FF2B5EF4-FFF2-40B4-BE49-F238E27FC236}">
                <a16:creationId xmlns:a16="http://schemas.microsoft.com/office/drawing/2014/main" xmlns="" id="{A200C4AF-A20E-4849-833B-FF5B656137FC}"/>
              </a:ext>
            </a:extLst>
          </p:cNvPr>
          <p:cNvSpPr txBox="1">
            <a:spLocks noGrp="1"/>
          </p:cNvSpPr>
          <p:nvPr>
            <p:ph type="sldNum" sz="quarter" idx="8"/>
          </p:nvPr>
        </p:nvSpPr>
        <p:spPr/>
        <p:txBody>
          <a:bodyPr/>
          <a:lstStyle>
            <a:lvl1pPr>
              <a:defRPr/>
            </a:lvl1pPr>
          </a:lstStyle>
          <a:p>
            <a:pPr lvl="0"/>
            <a:fld id="{88B1235F-B957-48D9-87DA-B2B91D90E8C0}" type="slidenum">
              <a:t>‹#›</a:t>
            </a:fld>
            <a:endParaRPr lang="en-US"/>
          </a:p>
        </p:txBody>
      </p:sp>
    </p:spTree>
    <p:extLst>
      <p:ext uri="{BB962C8B-B14F-4D97-AF65-F5344CB8AC3E}">
        <p14:creationId xmlns:p14="http://schemas.microsoft.com/office/powerpoint/2010/main" val="52600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xmlns="" id="{C6741F53-916A-40A3-9380-CFFD2E922F2E}"/>
              </a:ext>
            </a:extLst>
          </p:cNvPr>
          <p:cNvSpPr txBox="1">
            <a:spLocks noGrp="1"/>
          </p:cNvSpPr>
          <p:nvPr>
            <p:ph type="title"/>
          </p:nvPr>
        </p:nvSpPr>
        <p:spPr>
          <a:xfrm>
            <a:off x="456843" y="274676"/>
            <a:ext cx="8194679" cy="1108079"/>
          </a:xfrm>
          <a:prstGeom prst="rect">
            <a:avLst/>
          </a:prstGeom>
          <a:noFill/>
          <a:ln>
            <a:noFill/>
          </a:ln>
        </p:spPr>
        <p:txBody>
          <a:bodyPr vert="horz" wrap="square" lIns="90004" tIns="46798" rIns="90004" bIns="46798" anchor="ctr" anchorCtr="1" compatLnSpc="1">
            <a:noAutofit/>
          </a:bodyPr>
          <a:lstStyle/>
          <a:p>
            <a:pPr lvl="0"/>
            <a:endParaRPr lang="es-ES"/>
          </a:p>
        </p:txBody>
      </p:sp>
      <p:sp>
        <p:nvSpPr>
          <p:cNvPr id="3" name="Plassholder for tekst 2">
            <a:extLst>
              <a:ext uri="{FF2B5EF4-FFF2-40B4-BE49-F238E27FC236}">
                <a16:creationId xmlns:a16="http://schemas.microsoft.com/office/drawing/2014/main" xmlns="" id="{F17665D6-C1D6-4394-9601-F6165D77A1B5}"/>
              </a:ext>
            </a:extLst>
          </p:cNvPr>
          <p:cNvSpPr txBox="1">
            <a:spLocks noGrp="1"/>
          </p:cNvSpPr>
          <p:nvPr>
            <p:ph type="body" idx="1"/>
          </p:nvPr>
        </p:nvSpPr>
        <p:spPr>
          <a:xfrm>
            <a:off x="456843" y="1599843"/>
            <a:ext cx="8194679" cy="4491002"/>
          </a:xfrm>
          <a:prstGeom prst="rect">
            <a:avLst/>
          </a:prstGeom>
          <a:noFill/>
          <a:ln>
            <a:noFill/>
          </a:ln>
        </p:spPr>
        <p:txBody>
          <a:bodyPr vert="horz" wrap="square" lIns="90004" tIns="46798" rIns="90004" bIns="46798" anchor="t" anchorCtr="0" compatLnSpc="1">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s-ES"/>
          </a:p>
        </p:txBody>
      </p:sp>
      <p:sp>
        <p:nvSpPr>
          <p:cNvPr id="4" name="Text Box 3">
            <a:extLst>
              <a:ext uri="{FF2B5EF4-FFF2-40B4-BE49-F238E27FC236}">
                <a16:creationId xmlns:a16="http://schemas.microsoft.com/office/drawing/2014/main" xmlns="" id="{BA279EF2-0B76-473B-A679-4701D2A8D7F9}"/>
              </a:ext>
            </a:extLst>
          </p:cNvPr>
          <p:cNvSpPr/>
          <p:nvPr/>
        </p:nvSpPr>
        <p:spPr>
          <a:xfrm>
            <a:off x="457200" y="6356515"/>
            <a:ext cx="2106722" cy="33804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5" name="Text Box 4">
            <a:extLst>
              <a:ext uri="{FF2B5EF4-FFF2-40B4-BE49-F238E27FC236}">
                <a16:creationId xmlns:a16="http://schemas.microsoft.com/office/drawing/2014/main" xmlns="" id="{5BF7E9F4-3C42-416B-9122-6BBE93C17D86}"/>
              </a:ext>
            </a:extLst>
          </p:cNvPr>
          <p:cNvSpPr/>
          <p:nvPr/>
        </p:nvSpPr>
        <p:spPr>
          <a:xfrm>
            <a:off x="3124075" y="6356515"/>
            <a:ext cx="2895840" cy="36503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6" name="Plassholder for lysbildenummer 5">
            <a:extLst>
              <a:ext uri="{FF2B5EF4-FFF2-40B4-BE49-F238E27FC236}">
                <a16:creationId xmlns:a16="http://schemas.microsoft.com/office/drawing/2014/main" xmlns="" id="{32A68602-EFDD-4DE5-9260-E7B884CEFCCA}"/>
              </a:ext>
            </a:extLst>
          </p:cNvPr>
          <p:cNvSpPr txBox="1">
            <a:spLocks noGrp="1"/>
          </p:cNvSpPr>
          <p:nvPr>
            <p:ph type="sldNum" sz="quarter" idx="4"/>
          </p:nvPr>
        </p:nvSpPr>
        <p:spPr>
          <a:xfrm>
            <a:off x="6553084" y="6356158"/>
            <a:ext cx="2098804" cy="330116"/>
          </a:xfrm>
          <a:prstGeom prst="rect">
            <a:avLst/>
          </a:prstGeom>
          <a:noFill/>
          <a:ln>
            <a:noFill/>
          </a:ln>
        </p:spPr>
        <p:txBody>
          <a:bodyPr vert="horz" wrap="square" lIns="90004" tIns="46798" rIns="90004" bIns="46798" anchor="ctr" anchorCtr="0" compatLnSpc="1">
            <a:noAutofit/>
          </a:bodyPr>
          <a:lstStyle>
            <a:lvl1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en-US" sz="1800" b="0" i="0" u="none" strike="noStrike" kern="1200" cap="none" spc="0" baseline="0">
                <a:solidFill>
                  <a:srgbClr val="FFFFFF"/>
                </a:solidFill>
                <a:uFillTx/>
                <a:latin typeface="Arial" pitchFamily="2"/>
                <a:ea typeface="Microsoft YaHei" pitchFamily="2"/>
                <a:cs typeface="Microsoft YaHei" pitchFamily="2"/>
              </a:defRPr>
            </a:lvl1pPr>
          </a:lstStyle>
          <a:p>
            <a:pPr lvl="0"/>
            <a:fld id="{781C6067-3A12-4835-9208-16909E3449A8}"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es-ES" sz="4400" b="0" i="0" u="none" strike="noStrike" kern="0" cap="none" spc="0" baseline="0">
          <a:solidFill>
            <a:srgbClr val="000000"/>
          </a:solidFill>
          <a:highlight>
            <a:scrgbClr r="0" g="0" b="0">
              <a:alpha val="0"/>
            </a:scrgbClr>
          </a:highlight>
          <a:uFillTx/>
          <a:latin typeface="Calibri" pitchFamily="34"/>
          <a:ea typeface="Microsoft YaHei" pitchFamily="2"/>
        </a:defRPr>
      </a:lvl1pPr>
    </p:titleStyle>
    <p:bodyStyle>
      <a:lvl1pPr marL="0" marR="0" lvl="0" indent="0" algn="l" defTabSz="914400" rtl="0" fontAlgn="auto" hangingPunct="0">
        <a:lnSpc>
          <a:spcPct val="100000"/>
        </a:lnSpc>
        <a:spcBef>
          <a:spcPts val="800"/>
        </a:spcBef>
        <a:spcAft>
          <a:spcPts val="0"/>
        </a:spcAft>
        <a:buNone/>
        <a:tabLst>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15" algn="l"/>
          <a:tab pos="7743596" algn="l"/>
          <a:tab pos="8192877" algn="l"/>
          <a:tab pos="8642158" algn="l"/>
        </a:tabLst>
        <a:defRPr lang="nb-NO" sz="3200" b="0" i="0" u="none" strike="noStrike" kern="0" cap="none" spc="0" baseline="0">
          <a:solidFill>
            <a:srgbClr val="000000"/>
          </a:solidFill>
          <a:highlight>
            <a:scrgbClr r="0" g="0" b="0">
              <a:alpha val="0"/>
            </a:scrgbClr>
          </a:highlight>
          <a:uFillTx/>
          <a:latin typeface="Calibri" pitchFamily="34"/>
          <a:ea typeface="Microsoft YaHei"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b-NO"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b-NO"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b-NO"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b-NO"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bing.com/images/search?view=detailV2&amp;ccid=ieZZ9oby&amp;id=48FD359B6FF1117289964BB889B6AECDDC7AD858&amp;thid=OIP.ieZZ9obyScuYm8PYgnlE-gHaD_&amp;mediaurl=https://media-cdn.tripadvisor.com/media/photo-s/0f/5b/90/69/vista-castell-de-guadalest.jpg&amp;exph=296&amp;expw=550&amp;q=bilde+guadalest&amp;simid=608006220377425126&amp;selectedIndex=3" TargetMode="External"/><Relationship Id="rId5" Type="http://schemas.openxmlformats.org/officeDocument/2006/relationships/image" Target="../media/image13.tiff"/><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g"/><Relationship Id="rId7" Type="http://schemas.openxmlformats.org/officeDocument/2006/relationships/hyperlink" Target="https://www.bing.com/images/search?view=detailV2&amp;ccid=7zOgiQrn&amp;id=35D08C85DFCB0DC967D464CE87545CC1466D206B&amp;thid=OIP.7zOgiQrnQYQlLtmEGaRGbwHaFF&amp;mediaurl=http://www.akupunktur-egloff.ch/images/Akupunktur.png&amp;exph=312&amp;expw=455&amp;q=bilde+akupunktur&amp;simid=608039360399019365&amp;selectedIndex=97"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s://www.bing.com/images/search?view=detailV2&amp;ccid=79c4dDJf&amp;id=9DB2CBBF4C92692BE99316113DD6C90AD53D44A2&amp;thid=OIP.79c4dDJfgXsc8FpE2C0D8AHaGT&amp;mediaurl=http://kinetoterapii.ro/wp-content/uploads/2016/03/cifoza-scolioza.jpg&amp;exph=1295&amp;expw=1521&amp;q=bilde+kinesotape&amp;simid=608049608172177266&amp;selectedIndex=7" TargetMode="Externa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s://www.bing.com/images/search?view=detailV2&amp;ccid=h3tHeYzs&amp;id=11CE386492585D5F973175A5F396BFBC63B4AF5B&amp;thid=OIP.h3tHeYzsrlNTZrVch-bsgQHaE8&amp;mediaurl=http://1.bp.blogspot.com/-LUV0sFI-CMY/UZHyw4NqcLI/AAAAAAAABIY/fXkxesKkxtE/s1600/presentation+skills.jpg&amp;exph=1067&amp;expw=1600&amp;q=photo+presentation&amp;simid=608031973017455134&amp;selectedIndex=130"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reuma-sol.com/" TargetMode="Externa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err="1">
                <a:solidFill>
                  <a:srgbClr val="FF6600"/>
                </a:solidFill>
                <a:uFillTx/>
                <a:latin typeface="Arial" pitchFamily="2"/>
                <a:ea typeface="Microsoft YaHei" pitchFamily="2"/>
                <a:cs typeface="Microsoft YaHei" pitchFamily="2"/>
              </a:rPr>
              <a:t>Reuma</a:t>
            </a:r>
            <a:r>
              <a:rPr lang="nb-NO" sz="4800" b="0" i="0" u="none" strike="noStrike" kern="1200" cap="none" spc="0" baseline="0" dirty="0">
                <a:solidFill>
                  <a:srgbClr val="FF6600"/>
                </a:solidFill>
                <a:uFillTx/>
                <a:latin typeface="Arial" pitchFamily="2"/>
                <a:ea typeface="Microsoft YaHei" pitchFamily="2"/>
                <a:cs typeface="Microsoft YaHei" pitchFamily="2"/>
              </a:rPr>
              <a:t>-Sol</a:t>
            </a:r>
          </a:p>
        </p:txBody>
      </p:sp>
      <p:pic>
        <p:nvPicPr>
          <p:cNvPr id="7" name="Bilde 6" descr="Et bilde som inneholder innendørs&#10;&#10;&#10;&#10;Automatisk generert beskrivelse">
            <a:extLst>
              <a:ext uri="{FF2B5EF4-FFF2-40B4-BE49-F238E27FC236}">
                <a16:creationId xmlns:a16="http://schemas.microsoft.com/office/drawing/2014/main" xmlns="" id="{DD030EA8-BA07-7645-A7D3-1EC13B267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400" y="1320795"/>
            <a:ext cx="3587199" cy="53907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a:solidFill>
                  <a:srgbClr val="FF6600"/>
                </a:solidFill>
                <a:uFillTx/>
                <a:latin typeface="Arial" pitchFamily="2"/>
                <a:ea typeface="Microsoft YaHei" pitchFamily="2"/>
                <a:cs typeface="Microsoft YaHei" pitchFamily="2"/>
              </a:rPr>
              <a:t>Turer</a:t>
            </a:r>
          </a:p>
        </p:txBody>
      </p:sp>
      <p:sp>
        <p:nvSpPr>
          <p:cNvPr id="5" name="TekstSylinder 4">
            <a:extLst>
              <a:ext uri="{FF2B5EF4-FFF2-40B4-BE49-F238E27FC236}">
                <a16:creationId xmlns:a16="http://schemas.microsoft.com/office/drawing/2014/main" xmlns="" id="{C12AB78A-6221-C148-A2AC-1F41B0B1D636}"/>
              </a:ext>
            </a:extLst>
          </p:cNvPr>
          <p:cNvSpPr txBox="1"/>
          <p:nvPr/>
        </p:nvSpPr>
        <p:spPr>
          <a:xfrm>
            <a:off x="1169581" y="1446028"/>
            <a:ext cx="6858000" cy="2031325"/>
          </a:xfrm>
          <a:prstGeom prst="rect">
            <a:avLst/>
          </a:prstGeom>
          <a:noFill/>
        </p:spPr>
        <p:txBody>
          <a:bodyPr wrap="square" rtlCol="0">
            <a:spAutoFit/>
          </a:bodyPr>
          <a:lstStyle/>
          <a:p>
            <a:pPr marL="285750" indent="-285750">
              <a:buFont typeface="Arial" panose="020B0604020202020204" pitchFamily="34" charset="0"/>
              <a:buChar char="•"/>
            </a:pPr>
            <a:r>
              <a:rPr lang="nb-NO" dirty="0"/>
              <a:t>Det organiseres flere ukentlige, guidede turer til nærliggende byer, strender, markeder, parker mm. </a:t>
            </a:r>
            <a:r>
              <a:rPr lang="nb-NO" dirty="0" err="1"/>
              <a:t>Reuma</a:t>
            </a:r>
            <a:r>
              <a:rPr lang="nb-NO" dirty="0"/>
              <a:t>-Sols gjester er hjertelig velkommen på disse turene, og gjerne komme med anbefalinger og forslag til nye utflukter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err="1"/>
              <a:t>Reuma</a:t>
            </a:r>
            <a:r>
              <a:rPr lang="nb-NO" dirty="0"/>
              <a:t>-Sol sine aktivitetsledere og resepsjonister kan også anbefale utflukter for de som vil oppleve Costa Blanca på egenhånd</a:t>
            </a:r>
          </a:p>
        </p:txBody>
      </p:sp>
      <p:pic>
        <p:nvPicPr>
          <p:cNvPr id="6" name="Bilde 5">
            <a:extLst>
              <a:ext uri="{FF2B5EF4-FFF2-40B4-BE49-F238E27FC236}">
                <a16:creationId xmlns:a16="http://schemas.microsoft.com/office/drawing/2014/main" xmlns="" id="{6AF28B50-C504-374B-95B4-E77E5E906228}"/>
              </a:ext>
            </a:extLst>
          </p:cNvPr>
          <p:cNvPicPr>
            <a:picLocks noChangeAspect="1"/>
          </p:cNvPicPr>
          <p:nvPr/>
        </p:nvPicPr>
        <p:blipFill>
          <a:blip r:embed="rId5"/>
          <a:stretch>
            <a:fillRect/>
          </a:stretch>
        </p:blipFill>
        <p:spPr>
          <a:xfrm>
            <a:off x="4204473" y="4515025"/>
            <a:ext cx="4183886" cy="2342976"/>
          </a:xfrm>
          <a:prstGeom prst="rect">
            <a:avLst/>
          </a:prstGeom>
        </p:spPr>
      </p:pic>
      <p:pic>
        <p:nvPicPr>
          <p:cNvPr id="1026" name="Picture 2" descr="Bilderesultat for bilde guadalest">
            <a:hlinkClick r:id="rId6"/>
            <a:extLst>
              <a:ext uri="{FF2B5EF4-FFF2-40B4-BE49-F238E27FC236}">
                <a16:creationId xmlns:a16="http://schemas.microsoft.com/office/drawing/2014/main" xmlns="" id="{C283AD8A-6529-49AC-A648-07AEA8908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658" y="4515024"/>
            <a:ext cx="3529108" cy="23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412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a:solidFill>
                  <a:srgbClr val="FF6600"/>
                </a:solidFill>
                <a:uFillTx/>
                <a:latin typeface="Arial" pitchFamily="2"/>
                <a:ea typeface="Microsoft YaHei" pitchFamily="2"/>
                <a:cs typeface="Microsoft YaHei" pitchFamily="2"/>
              </a:rPr>
              <a:t>Trening</a:t>
            </a:r>
          </a:p>
        </p:txBody>
      </p:sp>
      <p:pic>
        <p:nvPicPr>
          <p:cNvPr id="5" name="Bilde 4">
            <a:extLst>
              <a:ext uri="{FF2B5EF4-FFF2-40B4-BE49-F238E27FC236}">
                <a16:creationId xmlns:a16="http://schemas.microsoft.com/office/drawing/2014/main" xmlns="" id="{BB8ADB2F-B4EF-8045-A894-48169F0E890C}"/>
              </a:ext>
            </a:extLst>
          </p:cNvPr>
          <p:cNvPicPr>
            <a:picLocks noChangeAspect="1"/>
          </p:cNvPicPr>
          <p:nvPr/>
        </p:nvPicPr>
        <p:blipFill>
          <a:blip r:embed="rId5"/>
          <a:stretch>
            <a:fillRect/>
          </a:stretch>
        </p:blipFill>
        <p:spPr>
          <a:xfrm>
            <a:off x="755641" y="4391030"/>
            <a:ext cx="4156602" cy="2466970"/>
          </a:xfrm>
          <a:prstGeom prst="rect">
            <a:avLst/>
          </a:prstGeom>
        </p:spPr>
      </p:pic>
      <p:sp>
        <p:nvSpPr>
          <p:cNvPr id="6" name="TekstSylinder 5">
            <a:extLst>
              <a:ext uri="{FF2B5EF4-FFF2-40B4-BE49-F238E27FC236}">
                <a16:creationId xmlns:a16="http://schemas.microsoft.com/office/drawing/2014/main" xmlns="" id="{84201157-C62B-BF43-8EC6-64771FB7F513}"/>
              </a:ext>
            </a:extLst>
          </p:cNvPr>
          <p:cNvSpPr txBox="1"/>
          <p:nvPr/>
        </p:nvSpPr>
        <p:spPr>
          <a:xfrm>
            <a:off x="1419447" y="1749543"/>
            <a:ext cx="3492796" cy="1477328"/>
          </a:xfrm>
          <a:prstGeom prst="rect">
            <a:avLst/>
          </a:prstGeom>
          <a:noFill/>
        </p:spPr>
        <p:txBody>
          <a:bodyPr wrap="square" rtlCol="0">
            <a:spAutoFit/>
          </a:bodyPr>
          <a:lstStyle/>
          <a:p>
            <a:pPr marL="285750" indent="-285750">
              <a:buFont typeface="Arial" panose="020B0604020202020204" pitchFamily="34" charset="0"/>
              <a:buChar char="•"/>
            </a:pPr>
            <a:r>
              <a:rPr lang="nb-NO" dirty="0"/>
              <a:t>Gymsal med treningsapparater, som alle gjester er hjertelig velkomne til å benytte seg av</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Gruppetreninger i gymsalen</a:t>
            </a:r>
          </a:p>
        </p:txBody>
      </p:sp>
      <p:sp>
        <p:nvSpPr>
          <p:cNvPr id="8" name="TekstSylinder 7">
            <a:extLst>
              <a:ext uri="{FF2B5EF4-FFF2-40B4-BE49-F238E27FC236}">
                <a16:creationId xmlns:a16="http://schemas.microsoft.com/office/drawing/2014/main" xmlns="" id="{90221D0C-F745-CA48-B03B-3D09C8D66994}"/>
              </a:ext>
            </a:extLst>
          </p:cNvPr>
          <p:cNvSpPr txBox="1"/>
          <p:nvPr/>
        </p:nvSpPr>
        <p:spPr>
          <a:xfrm>
            <a:off x="5698950" y="1749543"/>
            <a:ext cx="1904370" cy="1754326"/>
          </a:xfrm>
          <a:prstGeom prst="rect">
            <a:avLst/>
          </a:prstGeom>
          <a:noFill/>
        </p:spPr>
        <p:txBody>
          <a:bodyPr wrap="square" rtlCol="0">
            <a:spAutoFit/>
          </a:bodyPr>
          <a:lstStyle/>
          <a:p>
            <a:pPr marL="285750" indent="-285750">
              <a:buFont typeface="Arial" panose="020B0604020202020204" pitchFamily="34" charset="0"/>
              <a:buChar char="•"/>
            </a:pPr>
            <a:r>
              <a:rPr lang="nb-NO" dirty="0" err="1"/>
              <a:t>pilates</a:t>
            </a:r>
            <a:endParaRPr lang="nb-NO" dirty="0"/>
          </a:p>
          <a:p>
            <a:pPr marL="285750" indent="-285750">
              <a:buFont typeface="Arial" panose="020B0604020202020204" pitchFamily="34" charset="0"/>
              <a:buChar char="•"/>
            </a:pPr>
            <a:r>
              <a:rPr lang="nb-NO" dirty="0"/>
              <a:t>aerobics</a:t>
            </a:r>
          </a:p>
          <a:p>
            <a:pPr marL="285750" indent="-285750">
              <a:buFont typeface="Arial" panose="020B0604020202020204" pitchFamily="34" charset="0"/>
              <a:buChar char="•"/>
            </a:pPr>
            <a:r>
              <a:rPr lang="nb-NO" dirty="0" err="1"/>
              <a:t>cardio</a:t>
            </a:r>
            <a:r>
              <a:rPr lang="nb-NO" dirty="0"/>
              <a:t> pump</a:t>
            </a:r>
          </a:p>
          <a:p>
            <a:pPr marL="285750" indent="-285750">
              <a:buFont typeface="Arial" panose="020B0604020202020204" pitchFamily="34" charset="0"/>
              <a:buChar char="•"/>
            </a:pPr>
            <a:r>
              <a:rPr lang="nb-NO" dirty="0" err="1"/>
              <a:t>power</a:t>
            </a:r>
            <a:r>
              <a:rPr lang="nb-NO" dirty="0"/>
              <a:t> yoga</a:t>
            </a:r>
          </a:p>
          <a:p>
            <a:pPr marL="285750" indent="-285750">
              <a:buFont typeface="Arial" panose="020B0604020202020204" pitchFamily="34" charset="0"/>
              <a:buChar char="•"/>
            </a:pPr>
            <a:r>
              <a:rPr lang="nb-NO" dirty="0" err="1"/>
              <a:t>zumba</a:t>
            </a:r>
            <a:endParaRPr lang="nb-NO" dirty="0"/>
          </a:p>
          <a:p>
            <a:pPr marL="285750" indent="-285750">
              <a:buFont typeface="Arial" panose="020B0604020202020204" pitchFamily="34" charset="0"/>
              <a:buChar char="•"/>
            </a:pPr>
            <a:r>
              <a:rPr lang="nb-NO" dirty="0"/>
              <a:t>m.m.</a:t>
            </a:r>
          </a:p>
        </p:txBody>
      </p:sp>
      <p:pic>
        <p:nvPicPr>
          <p:cNvPr id="2050" name="Picture 2" descr="person doing yoga on floor">
            <a:extLst>
              <a:ext uri="{FF2B5EF4-FFF2-40B4-BE49-F238E27FC236}">
                <a16:creationId xmlns:a16="http://schemas.microsoft.com/office/drawing/2014/main" xmlns="" id="{BB9B5CC9-B93D-8E4A-8490-EFF841138A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913" y="4391030"/>
            <a:ext cx="3474445" cy="260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84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9832"/>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a:solidFill>
                  <a:srgbClr val="FF6600"/>
                </a:solidFill>
                <a:uFillTx/>
                <a:latin typeface="Arial" pitchFamily="2"/>
                <a:ea typeface="Microsoft YaHei" pitchFamily="2"/>
                <a:cs typeface="Microsoft YaHei" pitchFamily="2"/>
              </a:rPr>
              <a:t>Fysioterapi</a:t>
            </a:r>
          </a:p>
        </p:txBody>
      </p:sp>
      <p:pic>
        <p:nvPicPr>
          <p:cNvPr id="6" name="Bilde 5" descr="Et bilde som inneholder person, innendørs, vegg, bord&#10;&#10;&#10;&#10;Automatisk generert beskrivelse">
            <a:extLst>
              <a:ext uri="{FF2B5EF4-FFF2-40B4-BE49-F238E27FC236}">
                <a16:creationId xmlns:a16="http://schemas.microsoft.com/office/drawing/2014/main" xmlns="" id="{89A8619B-D5CB-4A43-B7A4-75C830BBF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40" y="4318439"/>
            <a:ext cx="3816358" cy="2539562"/>
          </a:xfrm>
          <a:prstGeom prst="rect">
            <a:avLst/>
          </a:prstGeom>
        </p:spPr>
      </p:pic>
      <p:sp>
        <p:nvSpPr>
          <p:cNvPr id="11" name="TekstSylinder 10">
            <a:extLst>
              <a:ext uri="{FF2B5EF4-FFF2-40B4-BE49-F238E27FC236}">
                <a16:creationId xmlns:a16="http://schemas.microsoft.com/office/drawing/2014/main" xmlns="" id="{D03040CF-276C-084E-8BB4-576896D3C9A4}"/>
              </a:ext>
            </a:extLst>
          </p:cNvPr>
          <p:cNvSpPr txBox="1"/>
          <p:nvPr/>
        </p:nvSpPr>
        <p:spPr>
          <a:xfrm>
            <a:off x="1010092" y="1665455"/>
            <a:ext cx="7123814" cy="2585323"/>
          </a:xfrm>
          <a:prstGeom prst="rect">
            <a:avLst/>
          </a:prstGeom>
          <a:noFill/>
        </p:spPr>
        <p:txBody>
          <a:bodyPr wrap="square" rtlCol="0">
            <a:spAutoFit/>
          </a:bodyPr>
          <a:lstStyle/>
          <a:p>
            <a:pPr marL="285750" indent="-285750">
              <a:buFont typeface="Arial" panose="020B0604020202020204" pitchFamily="34" charset="0"/>
              <a:buChar char="•"/>
            </a:pPr>
            <a:r>
              <a:rPr lang="nb-NO" dirty="0"/>
              <a:t>Alle fysioterapeutene på </a:t>
            </a:r>
            <a:r>
              <a:rPr lang="nb-NO" dirty="0" err="1"/>
              <a:t>Reuma</a:t>
            </a:r>
            <a:r>
              <a:rPr lang="nb-NO" dirty="0"/>
              <a:t>-Sol snakker/lærer skandinavisk</a:t>
            </a:r>
          </a:p>
          <a:p>
            <a:pPr marL="285750" indent="-285750">
              <a:buFont typeface="Arial" panose="020B0604020202020204" pitchFamily="34" charset="0"/>
              <a:buChar char="•"/>
            </a:pPr>
            <a:r>
              <a:rPr lang="nb-NO" dirty="0"/>
              <a:t>Spesialiserer seg i muskel- og skjelettsykdommer</a:t>
            </a:r>
          </a:p>
          <a:p>
            <a:pPr marL="285750" indent="-285750">
              <a:buFont typeface="Arial" panose="020B0604020202020204" pitchFamily="34" charset="0"/>
              <a:buChar char="•"/>
            </a:pPr>
            <a:r>
              <a:rPr lang="nb-NO" dirty="0"/>
              <a:t>Tilbyr alle former for terapi, men legger størst vekt på en aktiv behandling, der de jobber for å gjøre pasientens hverdag lettere</a:t>
            </a:r>
          </a:p>
          <a:p>
            <a:pPr marL="285750" indent="-285750">
              <a:buFont typeface="Arial" panose="020B0604020202020204" pitchFamily="34" charset="0"/>
              <a:buChar char="•"/>
            </a:pPr>
            <a:r>
              <a:rPr lang="nb-NO" dirty="0"/>
              <a:t>Kan også sette sammen et tilpasset treningsprogram for deg, som inneholder variert trening og behandling</a:t>
            </a:r>
          </a:p>
          <a:p>
            <a:pPr marL="285750" indent="-285750">
              <a:buFont typeface="Arial" panose="020B0604020202020204" pitchFamily="34" charset="0"/>
              <a:buChar char="•"/>
            </a:pPr>
            <a:r>
              <a:rPr lang="nb-NO" dirty="0"/>
              <a:t>Tilbyr gruppetreninger, blant annet i varmtvannsbasseng</a:t>
            </a:r>
          </a:p>
          <a:p>
            <a:pPr marL="285750" indent="-285750">
              <a:buFont typeface="Arial" panose="020B0604020202020204" pitchFamily="34" charset="0"/>
              <a:buChar char="•"/>
            </a:pPr>
            <a:r>
              <a:rPr lang="nb-NO" dirty="0"/>
              <a:t>Autoriserte til å jobbe med refusjon fra HELFO (med rekvisisjon)</a:t>
            </a:r>
          </a:p>
          <a:p>
            <a:endParaRPr lang="nb-NO" dirty="0"/>
          </a:p>
        </p:txBody>
      </p:sp>
      <p:pic>
        <p:nvPicPr>
          <p:cNvPr id="13" name="Bilde 12" descr="Et bilde som inneholder sport, vann, person, idrett&#10;&#10;&#10;&#10;Automatisk generert beskrivelse">
            <a:extLst>
              <a:ext uri="{FF2B5EF4-FFF2-40B4-BE49-F238E27FC236}">
                <a16:creationId xmlns:a16="http://schemas.microsoft.com/office/drawing/2014/main" xmlns="" id="{2909C730-D674-3245-A9B8-138D690029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4318439"/>
            <a:ext cx="3816358" cy="2539562"/>
          </a:xfrm>
          <a:prstGeom prst="rect">
            <a:avLst/>
          </a:prstGeom>
        </p:spPr>
      </p:pic>
    </p:spTree>
    <p:extLst>
      <p:ext uri="{BB962C8B-B14F-4D97-AF65-F5344CB8AC3E}">
        <p14:creationId xmlns:p14="http://schemas.microsoft.com/office/powerpoint/2010/main" val="21270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77161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400" b="0" i="0" u="none" strike="noStrike" kern="1200" cap="none" spc="0" baseline="0" dirty="0">
                <a:solidFill>
                  <a:srgbClr val="FF6600"/>
                </a:solidFill>
                <a:uFillTx/>
                <a:latin typeface="Arial" pitchFamily="2"/>
                <a:ea typeface="Microsoft YaHei" pitchFamily="2"/>
                <a:cs typeface="Microsoft YaHei" pitchFamily="2"/>
              </a:rPr>
              <a:t>Fysioterapeutene tilbyr også</a:t>
            </a:r>
          </a:p>
        </p:txBody>
      </p:sp>
      <p:sp>
        <p:nvSpPr>
          <p:cNvPr id="11" name="TekstSylinder 10">
            <a:extLst>
              <a:ext uri="{FF2B5EF4-FFF2-40B4-BE49-F238E27FC236}">
                <a16:creationId xmlns:a16="http://schemas.microsoft.com/office/drawing/2014/main" xmlns="" id="{D03040CF-276C-084E-8BB4-576896D3C9A4}"/>
              </a:ext>
            </a:extLst>
          </p:cNvPr>
          <p:cNvSpPr txBox="1"/>
          <p:nvPr/>
        </p:nvSpPr>
        <p:spPr>
          <a:xfrm>
            <a:off x="1010093" y="1426223"/>
            <a:ext cx="7123814" cy="3693319"/>
          </a:xfrm>
          <a:prstGeom prst="rect">
            <a:avLst/>
          </a:prstGeom>
          <a:noFill/>
        </p:spPr>
        <p:txBody>
          <a:bodyPr wrap="square" rtlCol="0">
            <a:spAutoFit/>
          </a:bodyPr>
          <a:lstStyle/>
          <a:p>
            <a:pPr marL="285750" indent="-285750">
              <a:buFont typeface="Arial" panose="020B0604020202020204" pitchFamily="34" charset="0"/>
              <a:buChar char="•"/>
            </a:pPr>
            <a:r>
              <a:rPr lang="nb-NO" dirty="0"/>
              <a:t>Lymfedrenasje</a:t>
            </a:r>
          </a:p>
          <a:p>
            <a:pPr marL="285750" indent="-285750">
              <a:buFont typeface="Arial" panose="020B0604020202020204" pitchFamily="34" charset="0"/>
              <a:buChar char="•"/>
            </a:pPr>
            <a:r>
              <a:rPr lang="nb-NO" dirty="0"/>
              <a:t>Akupunktur</a:t>
            </a:r>
          </a:p>
          <a:p>
            <a:pPr marL="285750" indent="-285750">
              <a:buFont typeface="Arial" panose="020B0604020202020204" pitchFamily="34" charset="0"/>
              <a:buChar char="•"/>
            </a:pPr>
            <a:r>
              <a:rPr lang="nb-NO" dirty="0" err="1"/>
              <a:t>Kinesotape</a:t>
            </a:r>
            <a:endParaRPr lang="nb-NO" dirty="0"/>
          </a:p>
          <a:p>
            <a:pPr marL="285750" indent="-285750">
              <a:buFont typeface="Arial" panose="020B0604020202020204" pitchFamily="34" charset="0"/>
              <a:buChar char="•"/>
            </a:pPr>
            <a:r>
              <a:rPr lang="nb-NO" dirty="0"/>
              <a:t>Mobilisering</a:t>
            </a:r>
          </a:p>
          <a:p>
            <a:pPr marL="285750" indent="-285750">
              <a:buFont typeface="Arial" panose="020B0604020202020204" pitchFamily="34" charset="0"/>
              <a:buChar char="•"/>
            </a:pPr>
            <a:r>
              <a:rPr lang="nb-NO" dirty="0" err="1"/>
              <a:t>Triggerpunktsbehandling</a:t>
            </a:r>
            <a:endParaRPr lang="nb-NO" dirty="0"/>
          </a:p>
          <a:p>
            <a:pPr marL="285750" indent="-285750">
              <a:buFont typeface="Arial" panose="020B0604020202020204" pitchFamily="34" charset="0"/>
              <a:buChar char="•"/>
            </a:pPr>
            <a:r>
              <a:rPr lang="nb-NO" dirty="0"/>
              <a:t>Ultralyd</a:t>
            </a:r>
          </a:p>
          <a:p>
            <a:pPr marL="285750" indent="-285750">
              <a:buFont typeface="Arial" panose="020B0604020202020204" pitchFamily="34" charset="0"/>
              <a:buChar char="•"/>
            </a:pPr>
            <a:r>
              <a:rPr lang="nb-NO" dirty="0" err="1"/>
              <a:t>Redcord</a:t>
            </a:r>
            <a:endParaRPr lang="nb-NO" dirty="0"/>
          </a:p>
          <a:p>
            <a:pPr marL="285750" indent="-285750">
              <a:buFont typeface="Arial" panose="020B0604020202020204" pitchFamily="34" charset="0"/>
              <a:buChar char="•"/>
            </a:pPr>
            <a:r>
              <a:rPr lang="nb-NO" dirty="0" err="1"/>
              <a:t>osv</a:t>
            </a: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u="sng" dirty="0">
              <a:solidFill>
                <a:srgbClr val="001BA0"/>
              </a:solidFill>
              <a:latin typeface="Arial" panose="020B0604020202020204" pitchFamily="34" charset="0"/>
              <a:hlinkClick r:id="rId5"/>
            </a:endParaRPr>
          </a:p>
          <a:p>
            <a:pPr marL="285750" indent="-285750">
              <a:buFont typeface="Arial" panose="020B0604020202020204" pitchFamily="34" charset="0"/>
              <a:buChar char="•"/>
            </a:pPr>
            <a:endParaRPr lang="nb-NO" dirty="0"/>
          </a:p>
        </p:txBody>
      </p:sp>
      <p:pic>
        <p:nvPicPr>
          <p:cNvPr id="3074" name="Picture 2" descr="Bilderesultat for bilde kinesotape">
            <a:hlinkClick r:id="rId5"/>
            <a:extLst>
              <a:ext uri="{FF2B5EF4-FFF2-40B4-BE49-F238E27FC236}">
                <a16:creationId xmlns:a16="http://schemas.microsoft.com/office/drawing/2014/main" xmlns="" id="{77DB3CCE-058B-4C2C-A5F9-A811FA47B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990" y="3985763"/>
            <a:ext cx="3377406" cy="28722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lderesultat for bilde akupunktur">
            <a:hlinkClick r:id="rId7"/>
            <a:extLst>
              <a:ext uri="{FF2B5EF4-FFF2-40B4-BE49-F238E27FC236}">
                <a16:creationId xmlns:a16="http://schemas.microsoft.com/office/drawing/2014/main" xmlns="" id="{E378A8CC-C2C8-4FA2-80C1-B034B5F4DF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397" y="3992137"/>
            <a:ext cx="4282873" cy="286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11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5327641" y="487622"/>
            <a:ext cx="3060716"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dirty="0">
                <a:solidFill>
                  <a:srgbClr val="FF6600"/>
                </a:solidFill>
                <a:latin typeface="Arial" pitchFamily="2"/>
                <a:ea typeface="Microsoft YaHei" pitchFamily="2"/>
                <a:cs typeface="Microsoft YaHei" pitchFamily="2"/>
              </a:rPr>
              <a:t>Sykepleie</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pic>
        <p:nvPicPr>
          <p:cNvPr id="1026" name="Picture 2" descr="person holding blood pressure monitor">
            <a:extLst>
              <a:ext uri="{FF2B5EF4-FFF2-40B4-BE49-F238E27FC236}">
                <a16:creationId xmlns:a16="http://schemas.microsoft.com/office/drawing/2014/main" xmlns="" id="{0159F881-E6E5-FD4A-B320-1E9F03D44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41"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xmlns="" id="{802C523E-5164-E745-A4BD-423444EFE558}"/>
              </a:ext>
            </a:extLst>
          </p:cNvPr>
          <p:cNvSpPr txBox="1"/>
          <p:nvPr/>
        </p:nvSpPr>
        <p:spPr>
          <a:xfrm>
            <a:off x="5368711" y="1626782"/>
            <a:ext cx="2849525" cy="2585323"/>
          </a:xfrm>
          <a:prstGeom prst="rect">
            <a:avLst/>
          </a:prstGeom>
          <a:noFill/>
        </p:spPr>
        <p:txBody>
          <a:bodyPr wrap="square" rtlCol="0">
            <a:spAutoFit/>
          </a:bodyPr>
          <a:lstStyle/>
          <a:p>
            <a:pPr marL="285750" indent="-285750">
              <a:buFont typeface="Arial" panose="020B0604020202020204" pitchFamily="34" charset="0"/>
              <a:buChar char="•"/>
            </a:pPr>
            <a:r>
              <a:rPr lang="nb-NO" dirty="0" err="1"/>
              <a:t>Reuma</a:t>
            </a:r>
            <a:r>
              <a:rPr lang="nb-NO" dirty="0"/>
              <a:t>-Sol har sykepleier tilgjengelig alle hverdager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På sykepleiekontoret er de behjelpelig med å måle blodtrykk, generell pleie, analyser og med å tilkalle lege eller sykehus</a:t>
            </a:r>
          </a:p>
        </p:txBody>
      </p:sp>
    </p:spTree>
    <p:extLst>
      <p:ext uri="{BB962C8B-B14F-4D97-AF65-F5344CB8AC3E}">
        <p14:creationId xmlns:p14="http://schemas.microsoft.com/office/powerpoint/2010/main" val="1001271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2A8D8B3-1A27-4C75-BEC6-4A6BB2A292CA}"/>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27B2E14D-9C68-45B0-8E6A-B3F8C6D93EF2}"/>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43D3E2E5-2ADD-4C4C-96E9-2B6C631E29E1}"/>
              </a:ext>
            </a:extLst>
          </p:cNvPr>
          <p:cNvSpPr/>
          <p:nvPr/>
        </p:nvSpPr>
        <p:spPr>
          <a:xfrm>
            <a:off x="1079641" y="1239844"/>
            <a:ext cx="4032001" cy="147950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dirty="0">
                <a:solidFill>
                  <a:srgbClr val="4B565B"/>
                </a:solidFill>
                <a:latin typeface="Open Sans"/>
              </a:rPr>
              <a:t>Resepsjonen er åpen 24 / 7</a:t>
            </a:r>
          </a:p>
          <a:p>
            <a:pPr marL="285750" marR="0" lvl="0" indent="-285750" algn="l" defTabSz="914400" rtl="0" fontAlgn="auto" hangingPunct="1">
              <a:lnSpc>
                <a:spcPct val="100000"/>
              </a:lnSpc>
              <a:spcBef>
                <a:spcPts val="0"/>
              </a:spcBef>
              <a:spcAft>
                <a:spcPts val="0"/>
              </a:spcAft>
              <a:buSzPct val="100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dirty="0">
                <a:solidFill>
                  <a:srgbClr val="4B565B"/>
                </a:solidFill>
                <a:latin typeface="Open Sans"/>
              </a:rPr>
              <a:t>Alle snakker norsk</a:t>
            </a:r>
          </a:p>
          <a:p>
            <a:pPr marL="285750" marR="0" lvl="0" indent="-285750" algn="l" defTabSz="914400" rtl="0" fontAlgn="auto" hangingPunct="1">
              <a:lnSpc>
                <a:spcPct val="100000"/>
              </a:lnSpc>
              <a:spcBef>
                <a:spcPts val="0"/>
              </a:spcBef>
              <a:spcAft>
                <a:spcPts val="0"/>
              </a:spcAft>
              <a:buSzPct val="100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dirty="0">
                <a:solidFill>
                  <a:srgbClr val="4B565B"/>
                </a:solidFill>
                <a:latin typeface="Open Sans"/>
              </a:rPr>
              <a:t>Du kan ta ut Euro i resepsjonen</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nb-NO" dirty="0">
              <a:solidFill>
                <a:srgbClr val="4B565B"/>
              </a:solidFill>
              <a:latin typeface="Open Sans"/>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nb-NO" sz="1800" b="0" i="0" u="none" strike="noStrike" kern="1200" cap="none" spc="0" baseline="0" dirty="0">
              <a:solidFill>
                <a:srgbClr val="000000"/>
              </a:solidFill>
              <a:uFillTx/>
              <a:latin typeface="Arial" pitchFamily="2"/>
              <a:ea typeface="Microsoft YaHei" pitchFamily="2"/>
              <a:cs typeface="Microsoft YaHei" pitchFamily="2"/>
            </a:endParaRPr>
          </a:p>
        </p:txBody>
      </p:sp>
      <p:sp>
        <p:nvSpPr>
          <p:cNvPr id="5" name="Text Box 4">
            <a:extLst>
              <a:ext uri="{FF2B5EF4-FFF2-40B4-BE49-F238E27FC236}">
                <a16:creationId xmlns:a16="http://schemas.microsoft.com/office/drawing/2014/main" xmlns="" id="{3C700049-B874-47B2-83F2-29ED5FB0C20A}"/>
              </a:ext>
            </a:extLst>
          </p:cNvPr>
          <p:cNvSpPr/>
          <p:nvPr/>
        </p:nvSpPr>
        <p:spPr>
          <a:xfrm>
            <a:off x="1079641" y="390649"/>
            <a:ext cx="6121441" cy="77161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400" b="0" i="0" u="none" strike="noStrike" kern="1200" cap="none" spc="0" baseline="0" dirty="0">
                <a:solidFill>
                  <a:srgbClr val="FF6600"/>
                </a:solidFill>
                <a:uFillTx/>
                <a:latin typeface="Arial" pitchFamily="2"/>
                <a:ea typeface="Microsoft YaHei" pitchFamily="2"/>
                <a:cs typeface="Microsoft YaHei" pitchFamily="2"/>
              </a:rPr>
              <a:t>Resepsjon</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pic>
        <p:nvPicPr>
          <p:cNvPr id="6" name="Picture 6">
            <a:extLst>
              <a:ext uri="{FF2B5EF4-FFF2-40B4-BE49-F238E27FC236}">
                <a16:creationId xmlns:a16="http://schemas.microsoft.com/office/drawing/2014/main" xmlns="" id="{D9C8E7E4-E9B9-4611-A630-B2E1E8B18795}"/>
              </a:ext>
            </a:extLst>
          </p:cNvPr>
          <p:cNvPicPr>
            <a:picLocks noChangeAspect="1"/>
          </p:cNvPicPr>
          <p:nvPr/>
        </p:nvPicPr>
        <p:blipFill>
          <a:blip r:embed="rId5">
            <a:lum/>
            <a:alphaModFix/>
          </a:blip>
          <a:srcRect/>
          <a:stretch>
            <a:fillRect/>
          </a:stretch>
        </p:blipFill>
        <p:spPr>
          <a:xfrm>
            <a:off x="5111642" y="0"/>
            <a:ext cx="3276716" cy="2298118"/>
          </a:xfrm>
          <a:prstGeom prst="rect">
            <a:avLst/>
          </a:prstGeom>
          <a:noFill/>
          <a:ln cap="flat">
            <a:noFill/>
          </a:ln>
        </p:spPr>
      </p:pic>
      <p:sp>
        <p:nvSpPr>
          <p:cNvPr id="7" name="Text Box 3">
            <a:extLst>
              <a:ext uri="{FF2B5EF4-FFF2-40B4-BE49-F238E27FC236}">
                <a16:creationId xmlns:a16="http://schemas.microsoft.com/office/drawing/2014/main" xmlns="" id="{3773EA46-49B6-48C2-BC69-FA99D2FC684C}"/>
              </a:ext>
            </a:extLst>
          </p:cNvPr>
          <p:cNvSpPr/>
          <p:nvPr/>
        </p:nvSpPr>
        <p:spPr>
          <a:xfrm>
            <a:off x="1079641" y="2719349"/>
            <a:ext cx="6121441" cy="77161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400" b="0" i="0" u="none" strike="noStrike" kern="1200" cap="none" spc="0" baseline="0" dirty="0">
                <a:solidFill>
                  <a:srgbClr val="FF6600"/>
                </a:solidFill>
                <a:uFillTx/>
                <a:latin typeface="Arial" pitchFamily="2"/>
                <a:ea typeface="Microsoft YaHei" pitchFamily="2"/>
                <a:cs typeface="Microsoft YaHei" pitchFamily="2"/>
              </a:rPr>
              <a:t>Restaurant</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pic>
        <p:nvPicPr>
          <p:cNvPr id="9" name="Bilde 9">
            <a:extLst>
              <a:ext uri="{FF2B5EF4-FFF2-40B4-BE49-F238E27FC236}">
                <a16:creationId xmlns:a16="http://schemas.microsoft.com/office/drawing/2014/main" xmlns="" id="{8F94C847-24C4-45BB-BAC7-4D7B7224B5FE}"/>
              </a:ext>
            </a:extLst>
          </p:cNvPr>
          <p:cNvPicPr>
            <a:picLocks noChangeAspect="1"/>
          </p:cNvPicPr>
          <p:nvPr/>
        </p:nvPicPr>
        <p:blipFill>
          <a:blip r:embed="rId6"/>
          <a:stretch>
            <a:fillRect/>
          </a:stretch>
        </p:blipFill>
        <p:spPr>
          <a:xfrm>
            <a:off x="6149624" y="5165744"/>
            <a:ext cx="2238734" cy="1679048"/>
          </a:xfrm>
          <a:prstGeom prst="rect">
            <a:avLst/>
          </a:prstGeom>
          <a:noFill/>
          <a:ln cap="flat">
            <a:noFill/>
          </a:ln>
        </p:spPr>
      </p:pic>
      <p:sp>
        <p:nvSpPr>
          <p:cNvPr id="10" name="Rektangel 9">
            <a:extLst>
              <a:ext uri="{FF2B5EF4-FFF2-40B4-BE49-F238E27FC236}">
                <a16:creationId xmlns:a16="http://schemas.microsoft.com/office/drawing/2014/main" xmlns="" id="{58BA34AB-A3D2-904A-AE84-78E2DC5563F9}"/>
              </a:ext>
            </a:extLst>
          </p:cNvPr>
          <p:cNvSpPr/>
          <p:nvPr/>
        </p:nvSpPr>
        <p:spPr>
          <a:xfrm>
            <a:off x="1079641" y="3624574"/>
            <a:ext cx="4572000" cy="2862322"/>
          </a:xfrm>
          <a:prstGeom prst="rect">
            <a:avLst/>
          </a:prstGeom>
        </p:spPr>
        <p:txBody>
          <a:bodyPr>
            <a:spAutoFit/>
          </a:bodyPr>
          <a:lstStyle/>
          <a:p>
            <a:pPr marL="285750" indent="-285750">
              <a:buFont typeface="Arial" panose="020B0604020202020204" pitchFamily="34" charset="0"/>
              <a:buChar char="•"/>
            </a:pPr>
            <a:r>
              <a:rPr lang="nb-NO" dirty="0" err="1">
                <a:solidFill>
                  <a:srgbClr val="4B565B"/>
                </a:solidFill>
                <a:latin typeface="Open Sans"/>
              </a:rPr>
              <a:t>Reuma</a:t>
            </a:r>
            <a:r>
              <a:rPr lang="nb-NO" dirty="0">
                <a:solidFill>
                  <a:srgbClr val="4B565B"/>
                </a:solidFill>
                <a:latin typeface="Open Sans"/>
              </a:rPr>
              <a:t>-Sol sin restaurant tilbyr frokost, lunsj og middag, samt en veldig spennende og variert buffé. Den middelhavsinspirerte kosten er sunn og næringsrik</a:t>
            </a:r>
          </a:p>
          <a:p>
            <a:pPr marL="285750" indent="-285750">
              <a:buFont typeface="Arial" panose="020B0604020202020204" pitchFamily="34" charset="0"/>
              <a:buChar char="•"/>
            </a:pPr>
            <a:endParaRPr lang="nb-NO" dirty="0">
              <a:solidFill>
                <a:srgbClr val="4B565B"/>
              </a:solidFill>
              <a:latin typeface="Open Sans"/>
            </a:endParaRPr>
          </a:p>
          <a:p>
            <a:pPr marL="285750" indent="-285750">
              <a:buFont typeface="Arial" panose="020B0604020202020204" pitchFamily="34" charset="0"/>
              <a:buChar char="•"/>
            </a:pPr>
            <a:r>
              <a:rPr lang="nb-NO" dirty="0">
                <a:solidFill>
                  <a:srgbClr val="4B565B"/>
                </a:solidFill>
                <a:latin typeface="Open Sans"/>
              </a:rPr>
              <a:t>Restauranten følger alle regler i forhold til allergier</a:t>
            </a:r>
          </a:p>
          <a:p>
            <a:pPr marL="285750" indent="-285750">
              <a:buFont typeface="Arial" panose="020B0604020202020204" pitchFamily="34" charset="0"/>
              <a:buChar char="•"/>
            </a:pPr>
            <a:endParaRPr lang="nb-NO" dirty="0">
              <a:solidFill>
                <a:srgbClr val="4B565B"/>
              </a:solidFill>
              <a:latin typeface="Open Sans"/>
            </a:endParaRPr>
          </a:p>
          <a:p>
            <a:pPr marL="285750" indent="-285750">
              <a:buFont typeface="Arial" panose="020B0604020202020204" pitchFamily="34" charset="0"/>
              <a:buChar char="•"/>
            </a:pPr>
            <a:r>
              <a:rPr lang="nb-NO" dirty="0">
                <a:solidFill>
                  <a:srgbClr val="4B565B"/>
                </a:solidFill>
                <a:latin typeface="Open Sans"/>
              </a:rPr>
              <a:t>Eget glutenfritt «hjørne»</a:t>
            </a:r>
            <a:endParaRPr lang="nb-NO"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690F1FB-279A-452A-9563-E268B57F0DDB}"/>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04B8CD5D-B882-4CBF-BE42-2E8533F4996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2788CDEB-28D0-4C0C-AC54-D3B27F17EA7B}"/>
              </a:ext>
            </a:extLst>
          </p:cNvPr>
          <p:cNvSpPr/>
          <p:nvPr/>
        </p:nvSpPr>
        <p:spPr>
          <a:xfrm>
            <a:off x="1339033" y="511300"/>
            <a:ext cx="6697797" cy="77161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400" b="0" i="0" u="none" strike="noStrike" kern="1200" cap="none" spc="0" baseline="0" dirty="0">
                <a:solidFill>
                  <a:srgbClr val="FF6600"/>
                </a:solidFill>
                <a:uFillTx/>
                <a:latin typeface="Arial" pitchFamily="2"/>
                <a:ea typeface="Microsoft YaHei" pitchFamily="2"/>
                <a:cs typeface="Microsoft YaHei" pitchFamily="2"/>
              </a:rPr>
              <a:t>Frisør</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sp>
        <p:nvSpPr>
          <p:cNvPr id="6" name="Text Box 5">
            <a:extLst>
              <a:ext uri="{FF2B5EF4-FFF2-40B4-BE49-F238E27FC236}">
                <a16:creationId xmlns:a16="http://schemas.microsoft.com/office/drawing/2014/main" xmlns="" id="{A29C5CDC-BBDB-4769-8EC2-0FC09BCD159F}"/>
              </a:ext>
            </a:extLst>
          </p:cNvPr>
          <p:cNvSpPr/>
          <p:nvPr/>
        </p:nvSpPr>
        <p:spPr>
          <a:xfrm>
            <a:off x="5961215" y="2658455"/>
            <a:ext cx="2735281" cy="66996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s-ES" b="1" dirty="0">
                <a:solidFill>
                  <a:srgbClr val="4B565B"/>
                </a:solidFill>
                <a:latin typeface="Open Sans"/>
              </a:rPr>
              <a:t>Alana </a:t>
            </a:r>
            <a:r>
              <a:rPr lang="es-ES" b="1" dirty="0" err="1">
                <a:solidFill>
                  <a:srgbClr val="4B565B"/>
                </a:solidFill>
                <a:latin typeface="Open Sans"/>
              </a:rPr>
              <a:t>Yourell</a:t>
            </a:r>
            <a:endParaRPr lang="es-ES" b="1" dirty="0">
              <a:solidFill>
                <a:srgbClr val="4B565B"/>
              </a:solidFill>
              <a:latin typeface="Open Sans"/>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s-ES" dirty="0">
                <a:solidFill>
                  <a:srgbClr val="4B565B"/>
                </a:solidFill>
                <a:latin typeface="Open Sans"/>
              </a:rPr>
              <a:t>Driver </a:t>
            </a:r>
            <a:r>
              <a:rPr lang="es-ES" dirty="0" err="1">
                <a:solidFill>
                  <a:srgbClr val="4B565B"/>
                </a:solidFill>
                <a:latin typeface="Open Sans"/>
              </a:rPr>
              <a:t>frisørsalongen</a:t>
            </a:r>
            <a:endParaRPr lang="es-ES" dirty="0">
              <a:solidFill>
                <a:srgbClr val="4B565B"/>
              </a:solidFill>
              <a:latin typeface="Open Sans"/>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dirty="0">
              <a:solidFill>
                <a:srgbClr val="000000"/>
              </a:solidFill>
              <a:uFillTx/>
              <a:latin typeface="Arial" pitchFamily="2"/>
              <a:ea typeface="Microsoft YaHei" pitchFamily="2"/>
              <a:cs typeface="Microsoft YaHei" pitchFamily="2"/>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dirty="0">
              <a:solidFill>
                <a:srgbClr val="000000"/>
              </a:solidFill>
              <a:uFillTx/>
              <a:latin typeface="Arial" pitchFamily="2"/>
              <a:ea typeface="Microsoft YaHei" pitchFamily="2"/>
              <a:cs typeface="Microsoft YaHei" pitchFamily="2"/>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1" i="0" u="none" strike="noStrike" kern="1200" cap="none" spc="0" baseline="0" dirty="0">
              <a:solidFill>
                <a:srgbClr val="000000"/>
              </a:solidFill>
              <a:uFillTx/>
              <a:latin typeface="Arial" pitchFamily="2"/>
              <a:ea typeface="Microsoft YaHei" pitchFamily="2"/>
              <a:cs typeface="Microsoft YaHei" pitchFamily="2"/>
            </a:endParaRPr>
          </a:p>
        </p:txBody>
      </p:sp>
      <p:pic>
        <p:nvPicPr>
          <p:cNvPr id="7" name="Picture 7">
            <a:extLst>
              <a:ext uri="{FF2B5EF4-FFF2-40B4-BE49-F238E27FC236}">
                <a16:creationId xmlns:a16="http://schemas.microsoft.com/office/drawing/2014/main" xmlns="" id="{FDC98CCA-F7FE-4229-BE24-0C7243FB5EF4}"/>
              </a:ext>
            </a:extLst>
          </p:cNvPr>
          <p:cNvPicPr>
            <a:picLocks noChangeAspect="1"/>
          </p:cNvPicPr>
          <p:nvPr/>
        </p:nvPicPr>
        <p:blipFill>
          <a:blip r:embed="rId5">
            <a:lum/>
            <a:alphaModFix/>
          </a:blip>
          <a:srcRect/>
          <a:stretch>
            <a:fillRect/>
          </a:stretch>
        </p:blipFill>
        <p:spPr>
          <a:xfrm>
            <a:off x="6365879" y="-158"/>
            <a:ext cx="2022479" cy="2566153"/>
          </a:xfrm>
          <a:prstGeom prst="rect">
            <a:avLst/>
          </a:prstGeom>
          <a:noFill/>
          <a:ln cap="flat">
            <a:noFill/>
          </a:ln>
        </p:spPr>
      </p:pic>
      <p:pic>
        <p:nvPicPr>
          <p:cNvPr id="9" name="Bilde 10">
            <a:extLst>
              <a:ext uri="{FF2B5EF4-FFF2-40B4-BE49-F238E27FC236}">
                <a16:creationId xmlns:a16="http://schemas.microsoft.com/office/drawing/2014/main" xmlns="" id="{D67FB78C-F7C2-43E9-AA95-D26A23222126}"/>
              </a:ext>
            </a:extLst>
          </p:cNvPr>
          <p:cNvPicPr>
            <a:picLocks noChangeAspect="1"/>
          </p:cNvPicPr>
          <p:nvPr/>
        </p:nvPicPr>
        <p:blipFill>
          <a:blip r:embed="rId6"/>
          <a:stretch>
            <a:fillRect/>
          </a:stretch>
        </p:blipFill>
        <p:spPr>
          <a:xfrm>
            <a:off x="6365879" y="3460820"/>
            <a:ext cx="2022479" cy="2612555"/>
          </a:xfrm>
          <a:prstGeom prst="rect">
            <a:avLst/>
          </a:prstGeom>
          <a:noFill/>
          <a:ln cap="flat">
            <a:noFill/>
          </a:ln>
        </p:spPr>
      </p:pic>
      <p:sp>
        <p:nvSpPr>
          <p:cNvPr id="11" name="Rektangel 14">
            <a:extLst>
              <a:ext uri="{FF2B5EF4-FFF2-40B4-BE49-F238E27FC236}">
                <a16:creationId xmlns:a16="http://schemas.microsoft.com/office/drawing/2014/main" xmlns="" id="{44478B7A-B5B9-445F-BC25-4A1FFCB62BDD}"/>
              </a:ext>
            </a:extLst>
          </p:cNvPr>
          <p:cNvSpPr/>
          <p:nvPr/>
        </p:nvSpPr>
        <p:spPr>
          <a:xfrm>
            <a:off x="5961215" y="6143702"/>
            <a:ext cx="2906758"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s-ES" b="1" dirty="0" err="1">
                <a:solidFill>
                  <a:srgbClr val="4B565B"/>
                </a:solidFill>
                <a:latin typeface="Open Sans"/>
              </a:rPr>
              <a:t>Maria</a:t>
            </a:r>
            <a:r>
              <a:rPr lang="es-ES" b="1" dirty="0">
                <a:solidFill>
                  <a:srgbClr val="4B565B"/>
                </a:solidFill>
                <a:latin typeface="Open Sans"/>
              </a:rPr>
              <a:t> González Gallego</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s-ES" dirty="0">
                <a:solidFill>
                  <a:srgbClr val="4B565B"/>
                </a:solidFill>
                <a:latin typeface="Open Sans"/>
              </a:rPr>
              <a:t>Driver </a:t>
            </a:r>
            <a:r>
              <a:rPr lang="es-ES" dirty="0" err="1">
                <a:solidFill>
                  <a:srgbClr val="4B565B"/>
                </a:solidFill>
                <a:latin typeface="Open Sans"/>
              </a:rPr>
              <a:t>velvære</a:t>
            </a:r>
            <a:endParaRPr lang="es-ES" dirty="0">
              <a:solidFill>
                <a:srgbClr val="4B565B"/>
              </a:solidFill>
              <a:latin typeface="Open Sans"/>
            </a:endParaRPr>
          </a:p>
        </p:txBody>
      </p:sp>
      <p:sp>
        <p:nvSpPr>
          <p:cNvPr id="12" name="Text Box 3">
            <a:extLst>
              <a:ext uri="{FF2B5EF4-FFF2-40B4-BE49-F238E27FC236}">
                <a16:creationId xmlns:a16="http://schemas.microsoft.com/office/drawing/2014/main" xmlns="" id="{BD00BCED-04F2-7E48-B466-D917C25A3A90}"/>
              </a:ext>
            </a:extLst>
          </p:cNvPr>
          <p:cNvSpPr/>
          <p:nvPr/>
        </p:nvSpPr>
        <p:spPr>
          <a:xfrm>
            <a:off x="1339032" y="3420878"/>
            <a:ext cx="6697797" cy="77161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400" dirty="0">
                <a:solidFill>
                  <a:srgbClr val="FF6600"/>
                </a:solidFill>
                <a:latin typeface="Arial" pitchFamily="2"/>
                <a:ea typeface="Microsoft YaHei" pitchFamily="2"/>
                <a:cs typeface="Microsoft YaHei" pitchFamily="2"/>
              </a:rPr>
              <a:t>Velvære</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sp>
        <p:nvSpPr>
          <p:cNvPr id="13" name="Rektangel 12">
            <a:extLst>
              <a:ext uri="{FF2B5EF4-FFF2-40B4-BE49-F238E27FC236}">
                <a16:creationId xmlns:a16="http://schemas.microsoft.com/office/drawing/2014/main" xmlns="" id="{4F74BFF4-D691-3749-A09C-5E40617C3C58}"/>
              </a:ext>
            </a:extLst>
          </p:cNvPr>
          <p:cNvSpPr/>
          <p:nvPr/>
        </p:nvSpPr>
        <p:spPr>
          <a:xfrm>
            <a:off x="1339032" y="4280108"/>
            <a:ext cx="4572000" cy="1200329"/>
          </a:xfrm>
          <a:prstGeom prst="rect">
            <a:avLst/>
          </a:prstGeom>
        </p:spPr>
        <p:txBody>
          <a:bodyPr>
            <a:spAutoFit/>
          </a:bodyPr>
          <a:lstStyle/>
          <a:p>
            <a:r>
              <a:rPr lang="nb-NO" dirty="0" err="1">
                <a:solidFill>
                  <a:srgbClr val="4B565B"/>
                </a:solidFill>
                <a:latin typeface="Open Sans"/>
              </a:rPr>
              <a:t>Reuma</a:t>
            </a:r>
            <a:r>
              <a:rPr lang="nb-NO" dirty="0">
                <a:solidFill>
                  <a:srgbClr val="4B565B"/>
                </a:solidFill>
                <a:latin typeface="Open Sans"/>
              </a:rPr>
              <a:t>-Sol har også sin egen hudpleiesalong, der det blant annet blir tilbudt behandlinger som massasje, hudpleie, manikyr og hårfjerning</a:t>
            </a:r>
            <a:endParaRPr lang="nb-NO" dirty="0"/>
          </a:p>
        </p:txBody>
      </p:sp>
      <p:sp>
        <p:nvSpPr>
          <p:cNvPr id="14" name="Rektangel 13">
            <a:extLst>
              <a:ext uri="{FF2B5EF4-FFF2-40B4-BE49-F238E27FC236}">
                <a16:creationId xmlns:a16="http://schemas.microsoft.com/office/drawing/2014/main" xmlns="" id="{998F06C2-1F15-E945-9E56-7E6508ECB5BD}"/>
              </a:ext>
            </a:extLst>
          </p:cNvPr>
          <p:cNvSpPr/>
          <p:nvPr/>
        </p:nvSpPr>
        <p:spPr>
          <a:xfrm>
            <a:off x="1354594" y="1382401"/>
            <a:ext cx="4572000" cy="646331"/>
          </a:xfrm>
          <a:prstGeom prst="rect">
            <a:avLst/>
          </a:prstGeom>
        </p:spPr>
        <p:txBody>
          <a:bodyPr>
            <a:spAutoFit/>
          </a:bodyPr>
          <a:lstStyle/>
          <a:p>
            <a:r>
              <a:rPr lang="nb-NO" dirty="0" err="1">
                <a:solidFill>
                  <a:srgbClr val="4B565B"/>
                </a:solidFill>
                <a:latin typeface="Open Sans"/>
              </a:rPr>
              <a:t>Reuma</a:t>
            </a:r>
            <a:r>
              <a:rPr lang="nb-NO" dirty="0">
                <a:solidFill>
                  <a:srgbClr val="4B565B"/>
                </a:solidFill>
                <a:latin typeface="Open Sans"/>
              </a:rPr>
              <a:t>-sol har en egen frisørsalong der du kan klippe, style og pleie for en veldig gunstig pris</a:t>
            </a:r>
            <a:endParaRPr lang="nb-NO"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F694E0-4E70-4D07-BBBA-FD9C60AA03A8}"/>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04D3A395-6450-4E48-969A-35004C371C83}"/>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D92667DB-547A-4760-80C9-B4D01215F809}"/>
              </a:ext>
            </a:extLst>
          </p:cNvPr>
          <p:cNvSpPr/>
          <p:nvPr/>
        </p:nvSpPr>
        <p:spPr>
          <a:xfrm>
            <a:off x="1223101" y="425386"/>
            <a:ext cx="6697797" cy="71006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000" b="0" i="0" u="none" strike="noStrike" kern="1200" cap="none" spc="0" baseline="0" dirty="0">
                <a:solidFill>
                  <a:srgbClr val="FF6600"/>
                </a:solidFill>
                <a:uFillTx/>
                <a:latin typeface="Arial" pitchFamily="2"/>
                <a:ea typeface="Microsoft YaHei" pitchFamily="2"/>
                <a:cs typeface="Microsoft YaHei" pitchFamily="2"/>
              </a:rPr>
              <a:t>Stor-kiosk</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pic>
        <p:nvPicPr>
          <p:cNvPr id="6" name="Picture 6">
            <a:extLst>
              <a:ext uri="{FF2B5EF4-FFF2-40B4-BE49-F238E27FC236}">
                <a16:creationId xmlns:a16="http://schemas.microsoft.com/office/drawing/2014/main" xmlns="" id="{E08011EA-5234-453D-9403-66AF4E6FA6A6}"/>
              </a:ext>
            </a:extLst>
          </p:cNvPr>
          <p:cNvPicPr>
            <a:picLocks noChangeAspect="1"/>
          </p:cNvPicPr>
          <p:nvPr/>
        </p:nvPicPr>
        <p:blipFill>
          <a:blip r:embed="rId5">
            <a:lum/>
            <a:alphaModFix/>
          </a:blip>
          <a:srcRect/>
          <a:stretch>
            <a:fillRect/>
          </a:stretch>
        </p:blipFill>
        <p:spPr>
          <a:xfrm>
            <a:off x="6640326" y="1990"/>
            <a:ext cx="1748032" cy="2329089"/>
          </a:xfrm>
          <a:prstGeom prst="rect">
            <a:avLst/>
          </a:prstGeom>
          <a:noFill/>
          <a:ln cap="flat">
            <a:noFill/>
          </a:ln>
        </p:spPr>
      </p:pic>
      <p:sp>
        <p:nvSpPr>
          <p:cNvPr id="7" name="Text Box 7">
            <a:extLst>
              <a:ext uri="{FF2B5EF4-FFF2-40B4-BE49-F238E27FC236}">
                <a16:creationId xmlns:a16="http://schemas.microsoft.com/office/drawing/2014/main" xmlns="" id="{2C48A642-5300-432D-8233-69FE1B34B185}"/>
              </a:ext>
            </a:extLst>
          </p:cNvPr>
          <p:cNvSpPr/>
          <p:nvPr/>
        </p:nvSpPr>
        <p:spPr>
          <a:xfrm>
            <a:off x="6575317" y="2439591"/>
            <a:ext cx="1878049" cy="94751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b="1" dirty="0" err="1">
                <a:solidFill>
                  <a:srgbClr val="4B565B"/>
                </a:solidFill>
                <a:latin typeface="Open Sans"/>
              </a:rPr>
              <a:t>Fini</a:t>
            </a:r>
            <a:r>
              <a:rPr lang="en-GB" b="1" dirty="0">
                <a:solidFill>
                  <a:srgbClr val="4B565B"/>
                </a:solidFill>
                <a:latin typeface="Open Sans"/>
              </a:rPr>
              <a:t> Martinez</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dirty="0">
                <a:solidFill>
                  <a:srgbClr val="4B565B"/>
                </a:solidFill>
                <a:latin typeface="Open Sans"/>
              </a:rPr>
              <a:t>Driver butikken</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nb-NO" sz="1800" b="0" i="0" u="none" strike="noStrike" kern="1200" cap="none" spc="0" baseline="0" dirty="0">
              <a:solidFill>
                <a:srgbClr val="000000"/>
              </a:solidFill>
              <a:uFillTx/>
              <a:latin typeface="Arial" pitchFamily="2"/>
              <a:ea typeface="Microsoft YaHei" pitchFamily="2"/>
              <a:cs typeface="Microsoft YaHei" pitchFamily="2"/>
            </a:endParaRPr>
          </a:p>
        </p:txBody>
      </p:sp>
      <p:pic>
        <p:nvPicPr>
          <p:cNvPr id="8" name="Bilde 8">
            <a:extLst>
              <a:ext uri="{FF2B5EF4-FFF2-40B4-BE49-F238E27FC236}">
                <a16:creationId xmlns:a16="http://schemas.microsoft.com/office/drawing/2014/main" xmlns="" id="{E8E0BDAC-8B61-4C05-A7B3-53671949927E}"/>
              </a:ext>
            </a:extLst>
          </p:cNvPr>
          <p:cNvPicPr>
            <a:picLocks noChangeAspect="1"/>
          </p:cNvPicPr>
          <p:nvPr/>
        </p:nvPicPr>
        <p:blipFill>
          <a:blip r:embed="rId6"/>
          <a:stretch>
            <a:fillRect/>
          </a:stretch>
        </p:blipFill>
        <p:spPr>
          <a:xfrm>
            <a:off x="5106028" y="4398324"/>
            <a:ext cx="3282330" cy="2460312"/>
          </a:xfrm>
          <a:prstGeom prst="rect">
            <a:avLst/>
          </a:prstGeom>
          <a:noFill/>
          <a:ln cap="flat">
            <a:noFill/>
          </a:ln>
        </p:spPr>
      </p:pic>
      <p:sp>
        <p:nvSpPr>
          <p:cNvPr id="9" name="Text Box 3">
            <a:extLst>
              <a:ext uri="{FF2B5EF4-FFF2-40B4-BE49-F238E27FC236}">
                <a16:creationId xmlns:a16="http://schemas.microsoft.com/office/drawing/2014/main" xmlns="" id="{F18FC878-667E-43CB-B648-C9F594CB97C5}"/>
              </a:ext>
            </a:extLst>
          </p:cNvPr>
          <p:cNvSpPr/>
          <p:nvPr/>
        </p:nvSpPr>
        <p:spPr>
          <a:xfrm>
            <a:off x="1223101" y="3495622"/>
            <a:ext cx="6697797" cy="71006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l"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000" b="0" i="0" u="none" strike="noStrike" kern="1200" cap="none" spc="0" baseline="0" dirty="0" err="1">
                <a:solidFill>
                  <a:srgbClr val="FF6600"/>
                </a:solidFill>
                <a:uFillTx/>
                <a:latin typeface="Arial" pitchFamily="2"/>
                <a:ea typeface="Microsoft YaHei" pitchFamily="2"/>
                <a:cs typeface="Microsoft YaHei" pitchFamily="2"/>
              </a:rPr>
              <a:t>Finca</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sp>
        <p:nvSpPr>
          <p:cNvPr id="10" name="TekstSylinder 10">
            <a:extLst>
              <a:ext uri="{FF2B5EF4-FFF2-40B4-BE49-F238E27FC236}">
                <a16:creationId xmlns:a16="http://schemas.microsoft.com/office/drawing/2014/main" xmlns="" id="{979AFE74-C745-4D7D-9B41-011D5D7C1DB4}"/>
              </a:ext>
            </a:extLst>
          </p:cNvPr>
          <p:cNvSpPr txBox="1"/>
          <p:nvPr/>
        </p:nvSpPr>
        <p:spPr>
          <a:xfrm>
            <a:off x="1223101" y="4205685"/>
            <a:ext cx="3282330" cy="25853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dirty="0" err="1">
                <a:solidFill>
                  <a:srgbClr val="4B565B"/>
                </a:solidFill>
                <a:latin typeface="Open Sans"/>
              </a:rPr>
              <a:t>Fincaen</a:t>
            </a:r>
            <a:r>
              <a:rPr lang="en-GB" dirty="0">
                <a:solidFill>
                  <a:srgbClr val="4B565B"/>
                </a:solidFill>
                <a:latin typeface="Open Sans"/>
              </a:rPr>
              <a:t>, </a:t>
            </a:r>
            <a:r>
              <a:rPr lang="en-GB" dirty="0" err="1">
                <a:solidFill>
                  <a:srgbClr val="4B565B"/>
                </a:solidFill>
                <a:latin typeface="Open Sans"/>
              </a:rPr>
              <a:t>fra</a:t>
            </a:r>
            <a:r>
              <a:rPr lang="en-GB" dirty="0">
                <a:solidFill>
                  <a:srgbClr val="4B565B"/>
                </a:solidFill>
                <a:latin typeface="Open Sans"/>
              </a:rPr>
              <a:t> </a:t>
            </a:r>
            <a:r>
              <a:rPr lang="en-GB" dirty="0" err="1">
                <a:solidFill>
                  <a:srgbClr val="4B565B"/>
                </a:solidFill>
                <a:latin typeface="Open Sans"/>
              </a:rPr>
              <a:t>tiden</a:t>
            </a:r>
            <a:r>
              <a:rPr lang="en-GB" dirty="0">
                <a:solidFill>
                  <a:srgbClr val="4B565B"/>
                </a:solidFill>
                <a:latin typeface="Open Sans"/>
              </a:rPr>
              <a:t> da </a:t>
            </a:r>
            <a:r>
              <a:rPr lang="en-GB" dirty="0" err="1">
                <a:solidFill>
                  <a:srgbClr val="4B565B"/>
                </a:solidFill>
                <a:latin typeface="Open Sans"/>
              </a:rPr>
              <a:t>det</a:t>
            </a:r>
            <a:r>
              <a:rPr lang="en-GB" dirty="0">
                <a:solidFill>
                  <a:srgbClr val="4B565B"/>
                </a:solidFill>
                <a:latin typeface="Open Sans"/>
              </a:rPr>
              <a:t> </a:t>
            </a:r>
            <a:r>
              <a:rPr lang="en-GB" dirty="0" err="1">
                <a:solidFill>
                  <a:srgbClr val="4B565B"/>
                </a:solidFill>
                <a:latin typeface="Open Sans"/>
              </a:rPr>
              <a:t>var</a:t>
            </a:r>
            <a:r>
              <a:rPr lang="en-GB" dirty="0">
                <a:solidFill>
                  <a:srgbClr val="4B565B"/>
                </a:solidFill>
                <a:latin typeface="Open Sans"/>
              </a:rPr>
              <a:t> </a:t>
            </a:r>
            <a:r>
              <a:rPr lang="en-GB" dirty="0" err="1">
                <a:solidFill>
                  <a:srgbClr val="4B565B"/>
                </a:solidFill>
                <a:latin typeface="Open Sans"/>
              </a:rPr>
              <a:t>en</a:t>
            </a:r>
            <a:r>
              <a:rPr lang="en-GB" dirty="0">
                <a:solidFill>
                  <a:srgbClr val="4B565B"/>
                </a:solidFill>
                <a:latin typeface="Open Sans"/>
              </a:rPr>
              <a:t> </a:t>
            </a:r>
            <a:r>
              <a:rPr lang="en-GB" dirty="0" err="1">
                <a:solidFill>
                  <a:srgbClr val="4B565B"/>
                </a:solidFill>
                <a:latin typeface="Open Sans"/>
              </a:rPr>
              <a:t>appelsinfarm</a:t>
            </a:r>
            <a:r>
              <a:rPr lang="en-GB" dirty="0">
                <a:solidFill>
                  <a:srgbClr val="4B565B"/>
                </a:solidFill>
                <a:latin typeface="Open Sans"/>
              </a:rPr>
              <a:t> der </a:t>
            </a:r>
            <a:r>
              <a:rPr lang="en-GB" dirty="0" err="1">
                <a:solidFill>
                  <a:srgbClr val="4B565B"/>
                </a:solidFill>
                <a:latin typeface="Open Sans"/>
              </a:rPr>
              <a:t>Reuma</a:t>
            </a:r>
            <a:r>
              <a:rPr lang="en-GB" dirty="0">
                <a:solidFill>
                  <a:srgbClr val="4B565B"/>
                </a:solidFill>
                <a:latin typeface="Open Sans"/>
              </a:rPr>
              <a:t>-sol </a:t>
            </a:r>
            <a:r>
              <a:rPr lang="en-GB" dirty="0" err="1">
                <a:solidFill>
                  <a:srgbClr val="4B565B"/>
                </a:solidFill>
                <a:latin typeface="Open Sans"/>
              </a:rPr>
              <a:t>er</a:t>
            </a:r>
            <a:r>
              <a:rPr lang="en-GB" dirty="0">
                <a:solidFill>
                  <a:srgbClr val="4B565B"/>
                </a:solidFill>
                <a:latin typeface="Open Sans"/>
              </a:rPr>
              <a:t> </a:t>
            </a:r>
            <a:r>
              <a:rPr lang="en-GB" dirty="0" err="1">
                <a:solidFill>
                  <a:srgbClr val="4B565B"/>
                </a:solidFill>
                <a:latin typeface="Open Sans"/>
              </a:rPr>
              <a:t>nå</a:t>
            </a:r>
            <a:r>
              <a:rPr lang="en-GB" dirty="0">
                <a:solidFill>
                  <a:srgbClr val="4B565B"/>
                </a:solidFill>
                <a:latin typeface="Open Sans"/>
              </a:rPr>
              <a:t>, </a:t>
            </a:r>
            <a:r>
              <a:rPr lang="en-GB" dirty="0" err="1">
                <a:solidFill>
                  <a:srgbClr val="4B565B"/>
                </a:solidFill>
                <a:latin typeface="Open Sans"/>
              </a:rPr>
              <a:t>er</a:t>
            </a:r>
            <a:r>
              <a:rPr lang="en-GB" dirty="0">
                <a:solidFill>
                  <a:srgbClr val="4B565B"/>
                </a:solidFill>
                <a:latin typeface="Open Sans"/>
              </a:rPr>
              <a:t> over 300 </a:t>
            </a:r>
            <a:r>
              <a:rPr lang="en-GB" dirty="0" err="1">
                <a:solidFill>
                  <a:srgbClr val="4B565B"/>
                </a:solidFill>
                <a:latin typeface="Open Sans"/>
              </a:rPr>
              <a:t>år</a:t>
            </a:r>
            <a:r>
              <a:rPr lang="en-GB" dirty="0">
                <a:solidFill>
                  <a:srgbClr val="4B565B"/>
                </a:solidFill>
                <a:latin typeface="Open Sans"/>
              </a:rPr>
              <a:t> </a:t>
            </a:r>
            <a:r>
              <a:rPr lang="en-GB" dirty="0" err="1">
                <a:solidFill>
                  <a:srgbClr val="4B565B"/>
                </a:solidFill>
                <a:latin typeface="Open Sans"/>
              </a:rPr>
              <a:t>gammel</a:t>
            </a:r>
            <a:r>
              <a:rPr lang="en-GB" dirty="0">
                <a:solidFill>
                  <a:srgbClr val="4B565B"/>
                </a:solidFill>
                <a:latin typeface="Open Sans"/>
              </a:rPr>
              <a:t>, </a:t>
            </a:r>
            <a:r>
              <a:rPr lang="en-GB" dirty="0" err="1">
                <a:solidFill>
                  <a:srgbClr val="4B565B"/>
                </a:solidFill>
                <a:latin typeface="Open Sans"/>
              </a:rPr>
              <a:t>og</a:t>
            </a:r>
            <a:r>
              <a:rPr lang="en-GB" dirty="0">
                <a:solidFill>
                  <a:srgbClr val="4B565B"/>
                </a:solidFill>
                <a:latin typeface="Open Sans"/>
              </a:rPr>
              <a:t> </a:t>
            </a:r>
            <a:r>
              <a:rPr lang="en-GB" dirty="0" err="1">
                <a:solidFill>
                  <a:srgbClr val="4B565B"/>
                </a:solidFill>
                <a:latin typeface="Open Sans"/>
              </a:rPr>
              <a:t>godt</a:t>
            </a:r>
            <a:r>
              <a:rPr lang="en-GB" dirty="0">
                <a:solidFill>
                  <a:srgbClr val="4B565B"/>
                </a:solidFill>
                <a:latin typeface="Open Sans"/>
              </a:rPr>
              <a:t> </a:t>
            </a:r>
            <a:r>
              <a:rPr lang="en-GB" dirty="0" err="1">
                <a:solidFill>
                  <a:srgbClr val="4B565B"/>
                </a:solidFill>
                <a:latin typeface="Open Sans"/>
              </a:rPr>
              <a:t>ivaretatt</a:t>
            </a:r>
            <a:endParaRPr lang="en-GB" dirty="0">
              <a:solidFill>
                <a:srgbClr val="4B565B"/>
              </a:solidFill>
              <a:latin typeface="Open Sans"/>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dirty="0">
                <a:solidFill>
                  <a:srgbClr val="4B565B"/>
                </a:solidFill>
                <a:latin typeface="Open Sans"/>
              </a:rPr>
              <a:t>(</a:t>
            </a:r>
            <a:r>
              <a:rPr lang="en-GB" dirty="0" err="1">
                <a:solidFill>
                  <a:srgbClr val="4B565B"/>
                </a:solidFill>
                <a:latin typeface="Open Sans"/>
              </a:rPr>
              <a:t>finca</a:t>
            </a:r>
            <a:r>
              <a:rPr lang="en-GB" dirty="0">
                <a:solidFill>
                  <a:srgbClr val="4B565B"/>
                </a:solidFill>
                <a:latin typeface="Open Sans"/>
              </a:rPr>
              <a:t> </a:t>
            </a:r>
            <a:r>
              <a:rPr lang="en-GB" dirty="0" err="1">
                <a:solidFill>
                  <a:srgbClr val="4B565B"/>
                </a:solidFill>
                <a:latin typeface="Open Sans"/>
              </a:rPr>
              <a:t>betyr</a:t>
            </a:r>
            <a:r>
              <a:rPr lang="en-GB" dirty="0">
                <a:solidFill>
                  <a:srgbClr val="4B565B"/>
                </a:solidFill>
                <a:latin typeface="Open Sans"/>
              </a:rPr>
              <a:t> </a:t>
            </a:r>
            <a:r>
              <a:rPr lang="en-GB" dirty="0" err="1">
                <a:solidFill>
                  <a:srgbClr val="4B565B"/>
                </a:solidFill>
                <a:latin typeface="Open Sans"/>
              </a:rPr>
              <a:t>hus</a:t>
            </a:r>
            <a:r>
              <a:rPr lang="en-GB" dirty="0">
                <a:solidFill>
                  <a:srgbClr val="4B565B"/>
                </a:solidFill>
                <a:latin typeface="Open Sans"/>
              </a:rPr>
              <a:t> </a:t>
            </a:r>
            <a:r>
              <a:rPr lang="en-GB" dirty="0" err="1">
                <a:solidFill>
                  <a:srgbClr val="4B565B"/>
                </a:solidFill>
                <a:latin typeface="Open Sans"/>
              </a:rPr>
              <a:t>på</a:t>
            </a:r>
            <a:r>
              <a:rPr lang="en-GB" dirty="0">
                <a:solidFill>
                  <a:srgbClr val="4B565B"/>
                </a:solidFill>
                <a:latin typeface="Open Sans"/>
              </a:rPr>
              <a:t> </a:t>
            </a:r>
            <a:r>
              <a:rPr lang="en-GB" dirty="0" err="1">
                <a:solidFill>
                  <a:srgbClr val="4B565B"/>
                </a:solidFill>
                <a:latin typeface="Open Sans"/>
              </a:rPr>
              <a:t>jordeiendom</a:t>
            </a:r>
            <a:r>
              <a:rPr lang="en-GB" dirty="0">
                <a:solidFill>
                  <a:srgbClr val="4B565B"/>
                </a:solidFill>
                <a:latin typeface="Open Sans"/>
              </a:rPr>
              <a:t>)</a:t>
            </a: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n-GB" dirty="0">
              <a:solidFill>
                <a:srgbClr val="4B565B"/>
              </a:solidFill>
              <a:latin typeface="Open Sans"/>
            </a:endParaRPr>
          </a:p>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GB" dirty="0" err="1">
                <a:solidFill>
                  <a:srgbClr val="4B565B"/>
                </a:solidFill>
                <a:latin typeface="Open Sans"/>
              </a:rPr>
              <a:t>Åpent</a:t>
            </a:r>
            <a:r>
              <a:rPr lang="en-GB" dirty="0">
                <a:solidFill>
                  <a:srgbClr val="4B565B"/>
                </a:solidFill>
                <a:latin typeface="Open Sans"/>
              </a:rPr>
              <a:t> for </a:t>
            </a:r>
            <a:r>
              <a:rPr lang="en-GB" dirty="0" err="1">
                <a:solidFill>
                  <a:srgbClr val="4B565B"/>
                </a:solidFill>
                <a:latin typeface="Open Sans"/>
              </a:rPr>
              <a:t>gjester</a:t>
            </a:r>
            <a:r>
              <a:rPr lang="en-GB" dirty="0">
                <a:solidFill>
                  <a:srgbClr val="4B565B"/>
                </a:solidFill>
                <a:latin typeface="Open Sans"/>
              </a:rPr>
              <a:t> I 1. </a:t>
            </a:r>
            <a:r>
              <a:rPr lang="en-GB" dirty="0" err="1">
                <a:solidFill>
                  <a:srgbClr val="4B565B"/>
                </a:solidFill>
                <a:latin typeface="Open Sans"/>
              </a:rPr>
              <a:t>etasje</a:t>
            </a:r>
            <a:r>
              <a:rPr lang="en-GB" dirty="0">
                <a:solidFill>
                  <a:srgbClr val="4B565B"/>
                </a:solidFill>
                <a:latin typeface="Open Sans"/>
              </a:rPr>
              <a:t> - </a:t>
            </a:r>
            <a:r>
              <a:rPr lang="en-GB" dirty="0" err="1">
                <a:solidFill>
                  <a:srgbClr val="4B565B"/>
                </a:solidFill>
                <a:latin typeface="Open Sans"/>
              </a:rPr>
              <a:t>bibliotek</a:t>
            </a:r>
            <a:endParaRPr lang="en-GB" dirty="0">
              <a:solidFill>
                <a:srgbClr val="4B565B"/>
              </a:solidFill>
              <a:latin typeface="Open Sans"/>
            </a:endParaRPr>
          </a:p>
        </p:txBody>
      </p:sp>
      <p:sp>
        <p:nvSpPr>
          <p:cNvPr id="11" name="Rektangel 10">
            <a:extLst>
              <a:ext uri="{FF2B5EF4-FFF2-40B4-BE49-F238E27FC236}">
                <a16:creationId xmlns:a16="http://schemas.microsoft.com/office/drawing/2014/main" xmlns="" id="{C2D9C305-386F-414E-9C33-23449D0A7BD7}"/>
              </a:ext>
            </a:extLst>
          </p:cNvPr>
          <p:cNvSpPr/>
          <p:nvPr/>
        </p:nvSpPr>
        <p:spPr>
          <a:xfrm>
            <a:off x="1227498" y="1322291"/>
            <a:ext cx="4572000" cy="1200329"/>
          </a:xfrm>
          <a:prstGeom prst="rect">
            <a:avLst/>
          </a:prstGeom>
        </p:spPr>
        <p:txBody>
          <a:bodyPr>
            <a:spAutoFit/>
          </a:bodyPr>
          <a:lstStyle/>
          <a:p>
            <a:r>
              <a:rPr lang="nb-NO" dirty="0" err="1">
                <a:solidFill>
                  <a:srgbClr val="4B565B"/>
                </a:solidFill>
                <a:latin typeface="Open Sans"/>
              </a:rPr>
              <a:t>Reuma</a:t>
            </a:r>
            <a:r>
              <a:rPr lang="nb-NO" dirty="0">
                <a:solidFill>
                  <a:srgbClr val="4B565B"/>
                </a:solidFill>
                <a:latin typeface="Open Sans"/>
              </a:rPr>
              <a:t>-Sol har en liten butikk, som tilbyr et sortiment av spanske og norske varer</a:t>
            </a:r>
          </a:p>
          <a:p>
            <a:r>
              <a:rPr lang="nb-NO" dirty="0">
                <a:solidFill>
                  <a:srgbClr val="4B565B"/>
                </a:solidFill>
                <a:latin typeface="Open Sans"/>
              </a:rPr>
              <a:t>Mulighet for å bestille varer etter egne ønsker</a:t>
            </a:r>
            <a:endParaRPr lang="nb-NO"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30188" y="-28358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6" name="Title 5">
            <a:extLst>
              <a:ext uri="{FF2B5EF4-FFF2-40B4-BE49-F238E27FC236}">
                <a16:creationId xmlns:a16="http://schemas.microsoft.com/office/drawing/2014/main" xmlns="" id="{173F21FE-947C-4577-AF2E-FEFE1A612421}"/>
              </a:ext>
            </a:extLst>
          </p:cNvPr>
          <p:cNvSpPr>
            <a:spLocks noGrp="1"/>
          </p:cNvSpPr>
          <p:nvPr>
            <p:ph type="title"/>
          </p:nvPr>
        </p:nvSpPr>
        <p:spPr>
          <a:xfrm>
            <a:off x="856527" y="393539"/>
            <a:ext cx="7390435" cy="989216"/>
          </a:xfrm>
        </p:spPr>
        <p:txBody>
          <a:bodyPr/>
          <a:lstStyle/>
          <a:p>
            <a:r>
              <a:rPr lang="nb-NO" dirty="0"/>
              <a:t>Priser</a:t>
            </a:r>
          </a:p>
        </p:txBody>
      </p:sp>
      <p:sp>
        <p:nvSpPr>
          <p:cNvPr id="7" name="Content Placeholder 6">
            <a:extLst>
              <a:ext uri="{FF2B5EF4-FFF2-40B4-BE49-F238E27FC236}">
                <a16:creationId xmlns:a16="http://schemas.microsoft.com/office/drawing/2014/main" xmlns="" id="{5F18A8F2-BFAA-4B58-804F-49B7A574C352}"/>
              </a:ext>
            </a:extLst>
          </p:cNvPr>
          <p:cNvSpPr>
            <a:spLocks noGrp="1"/>
          </p:cNvSpPr>
          <p:nvPr>
            <p:ph idx="1"/>
          </p:nvPr>
        </p:nvSpPr>
        <p:spPr>
          <a:xfrm>
            <a:off x="897038" y="1302151"/>
            <a:ext cx="7349924" cy="4862429"/>
          </a:xfrm>
        </p:spPr>
        <p:txBody>
          <a:bodyPr/>
          <a:lstStyle/>
          <a:p>
            <a:pPr marL="457200" indent="-457200">
              <a:buFontTx/>
              <a:buChar char="-"/>
            </a:pPr>
            <a:r>
              <a:rPr lang="nb-NO" dirty="0"/>
              <a:t>Prisene varierer med sesongene</a:t>
            </a:r>
          </a:p>
          <a:p>
            <a:pPr marL="457200" indent="-457200">
              <a:buFontTx/>
              <a:buChar char="-"/>
            </a:pPr>
            <a:r>
              <a:rPr lang="nb-NO" dirty="0"/>
              <a:t>Finn priser på våre hjemmesider</a:t>
            </a:r>
          </a:p>
          <a:p>
            <a:pPr marL="457200" indent="-457200">
              <a:buFontTx/>
              <a:buChar char="-"/>
            </a:pPr>
            <a:r>
              <a:rPr lang="nb-NO" dirty="0"/>
              <a:t>Se våre tilbud på </a:t>
            </a:r>
            <a:r>
              <a:rPr lang="nb-NO" dirty="0" err="1"/>
              <a:t>facebook</a:t>
            </a:r>
            <a:endParaRPr lang="nb-NO" dirty="0"/>
          </a:p>
          <a:p>
            <a:pPr marL="457200" indent="-457200">
              <a:buFontTx/>
              <a:buChar char="-"/>
            </a:pPr>
            <a:r>
              <a:rPr lang="nb-NO" dirty="0"/>
              <a:t>Velg om du vil bo i leilighet og stelle deg selv eller på hotellet (frokost inkludert)</a:t>
            </a:r>
          </a:p>
          <a:p>
            <a:pPr marL="457200" indent="-457200">
              <a:buFontTx/>
              <a:buChar char="-"/>
            </a:pPr>
            <a:r>
              <a:rPr lang="nb-NO" dirty="0"/>
              <a:t>Velg om du vil ha halv- eller helpensjon</a:t>
            </a:r>
          </a:p>
          <a:p>
            <a:pPr marL="457200" indent="-457200">
              <a:buFontTx/>
              <a:buChar char="-"/>
            </a:pPr>
            <a:r>
              <a:rPr lang="nb-NO" dirty="0"/>
              <a:t>Velg om du vil bestille pakkereise med fly og transfer</a:t>
            </a:r>
          </a:p>
        </p:txBody>
      </p:sp>
    </p:spTree>
    <p:extLst>
      <p:ext uri="{BB962C8B-B14F-4D97-AF65-F5344CB8AC3E}">
        <p14:creationId xmlns:p14="http://schemas.microsoft.com/office/powerpoint/2010/main" val="395533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dirty="0">
                <a:solidFill>
                  <a:srgbClr val="FF6600"/>
                </a:solidFill>
                <a:latin typeface="Arial" pitchFamily="2"/>
                <a:ea typeface="Microsoft YaHei" pitchFamily="2"/>
                <a:cs typeface="Microsoft YaHei" pitchFamily="2"/>
              </a:rPr>
              <a:t>Kurs og konferanser</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sp>
        <p:nvSpPr>
          <p:cNvPr id="7" name="TekstSylinder 6">
            <a:extLst>
              <a:ext uri="{FF2B5EF4-FFF2-40B4-BE49-F238E27FC236}">
                <a16:creationId xmlns:a16="http://schemas.microsoft.com/office/drawing/2014/main" xmlns="" id="{8E8B6120-5B46-464A-B346-239DFCE1D4FE}"/>
              </a:ext>
            </a:extLst>
          </p:cNvPr>
          <p:cNvSpPr txBox="1"/>
          <p:nvPr/>
        </p:nvSpPr>
        <p:spPr>
          <a:xfrm>
            <a:off x="1148576" y="1516566"/>
            <a:ext cx="7002965" cy="923330"/>
          </a:xfrm>
          <a:prstGeom prst="rect">
            <a:avLst/>
          </a:prstGeom>
          <a:noFill/>
        </p:spPr>
        <p:txBody>
          <a:bodyPr wrap="square" rtlCol="0">
            <a:spAutoFit/>
          </a:bodyPr>
          <a:lstStyle/>
          <a:p>
            <a:r>
              <a:rPr lang="nb-NO" dirty="0"/>
              <a:t>	</a:t>
            </a:r>
          </a:p>
          <a:p>
            <a:endParaRPr lang="nb-NO" u="sng" dirty="0">
              <a:solidFill>
                <a:srgbClr val="001BA0"/>
              </a:solidFill>
              <a:latin typeface="Arial" panose="020B0604020202020204" pitchFamily="34" charset="0"/>
              <a:hlinkClick r:id="rId5"/>
            </a:endParaRPr>
          </a:p>
          <a:p>
            <a:endParaRPr lang="nb-NO" dirty="0"/>
          </a:p>
        </p:txBody>
      </p:sp>
      <p:pic>
        <p:nvPicPr>
          <p:cNvPr id="2050" name="Picture 2" descr="Bilderesultat for photo presentation">
            <a:hlinkClick r:id="rId5"/>
            <a:extLst>
              <a:ext uri="{FF2B5EF4-FFF2-40B4-BE49-F238E27FC236}">
                <a16:creationId xmlns:a16="http://schemas.microsoft.com/office/drawing/2014/main" xmlns="" id="{0E622199-B108-4417-8676-BD367923AB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53" y="4259766"/>
            <a:ext cx="3882067" cy="2598234"/>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xmlns="" id="{2E82858B-6208-4B23-9D52-6C2437EAE4E4}"/>
              </a:ext>
            </a:extLst>
          </p:cNvPr>
          <p:cNvSpPr txBox="1"/>
          <p:nvPr/>
        </p:nvSpPr>
        <p:spPr>
          <a:xfrm>
            <a:off x="1148576" y="1774618"/>
            <a:ext cx="7002965" cy="1754326"/>
          </a:xfrm>
          <a:prstGeom prst="rect">
            <a:avLst/>
          </a:prstGeom>
          <a:noFill/>
        </p:spPr>
        <p:txBody>
          <a:bodyPr wrap="square" rtlCol="0">
            <a:spAutoFit/>
          </a:bodyPr>
          <a:lstStyle/>
          <a:p>
            <a:pPr marL="285750" indent="-285750">
              <a:buFont typeface="Arial" panose="020B0604020202020204" pitchFamily="34" charset="0"/>
              <a:buChar char="•"/>
            </a:pPr>
            <a:r>
              <a:rPr lang="nb-NO" dirty="0"/>
              <a:t>Hva med å tilby dine ansatte, kollegaer, samarbeidspartnere en tur til Costa Blanca i Spania? </a:t>
            </a:r>
          </a:p>
          <a:p>
            <a:pPr marL="285750" indent="-285750">
              <a:buFont typeface="Arial" panose="020B0604020202020204" pitchFamily="34" charset="0"/>
              <a:buChar char="•"/>
            </a:pPr>
            <a:r>
              <a:rPr lang="nb-NO" dirty="0" err="1"/>
              <a:t>Reuma</a:t>
            </a:r>
            <a:r>
              <a:rPr lang="nb-NO" dirty="0"/>
              <a:t>-Sol Senter er et ideelt sted for kurs, møter, konferanser, </a:t>
            </a:r>
            <a:r>
              <a:rPr lang="nb-NO" dirty="0" err="1"/>
              <a:t>teambuilding</a:t>
            </a:r>
            <a:r>
              <a:rPr lang="nb-NO" dirty="0"/>
              <a:t>, opplevelsesturer, osv.</a:t>
            </a:r>
          </a:p>
          <a:p>
            <a:pPr marL="285750" indent="-285750">
              <a:buFont typeface="Arial" panose="020B0604020202020204" pitchFamily="34" charset="0"/>
              <a:buChar char="•"/>
            </a:pPr>
            <a:r>
              <a:rPr lang="nb-NO" dirty="0" err="1"/>
              <a:t>Reuma</a:t>
            </a:r>
            <a:r>
              <a:rPr lang="nb-NO" dirty="0"/>
              <a:t>-Sol kan skreddersy et program som passer dere</a:t>
            </a:r>
          </a:p>
          <a:p>
            <a:r>
              <a:rPr lang="nb-NO" dirty="0"/>
              <a:t> </a:t>
            </a:r>
          </a:p>
        </p:txBody>
      </p:sp>
    </p:spTree>
    <p:extLst>
      <p:ext uri="{BB962C8B-B14F-4D97-AF65-F5344CB8AC3E}">
        <p14:creationId xmlns:p14="http://schemas.microsoft.com/office/powerpoint/2010/main" val="4103140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a:solidFill>
                  <a:srgbClr val="FF6600"/>
                </a:solidFill>
                <a:uFillTx/>
                <a:latin typeface="Arial" pitchFamily="2"/>
                <a:ea typeface="Microsoft YaHei" pitchFamily="2"/>
                <a:cs typeface="Microsoft YaHei" pitchFamily="2"/>
              </a:rPr>
              <a:t>Beliggenhet</a:t>
            </a:r>
          </a:p>
        </p:txBody>
      </p:sp>
      <p:pic>
        <p:nvPicPr>
          <p:cNvPr id="6" name="Bilde 5" descr="Et bilde som inneholder tekst, kart&#10;&#10;&#10;&#10;Automatisk generert beskrivelse">
            <a:extLst>
              <a:ext uri="{FF2B5EF4-FFF2-40B4-BE49-F238E27FC236}">
                <a16:creationId xmlns:a16="http://schemas.microsoft.com/office/drawing/2014/main" xmlns="" id="{8114917F-93DC-6F4A-877C-CED47941B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9349" y="4175068"/>
            <a:ext cx="4029008" cy="2682932"/>
          </a:xfrm>
          <a:prstGeom prst="rect">
            <a:avLst/>
          </a:prstGeom>
        </p:spPr>
      </p:pic>
      <p:sp>
        <p:nvSpPr>
          <p:cNvPr id="8" name="TekstSylinder 7">
            <a:extLst>
              <a:ext uri="{FF2B5EF4-FFF2-40B4-BE49-F238E27FC236}">
                <a16:creationId xmlns:a16="http://schemas.microsoft.com/office/drawing/2014/main" xmlns="" id="{5E290D75-98B6-8B42-8A98-1CC66689490D}"/>
              </a:ext>
            </a:extLst>
          </p:cNvPr>
          <p:cNvSpPr txBox="1"/>
          <p:nvPr/>
        </p:nvSpPr>
        <p:spPr>
          <a:xfrm>
            <a:off x="873742" y="1451369"/>
            <a:ext cx="7396515" cy="2585323"/>
          </a:xfrm>
          <a:prstGeom prst="rect">
            <a:avLst/>
          </a:prstGeom>
          <a:noFill/>
        </p:spPr>
        <p:txBody>
          <a:bodyPr wrap="square" rtlCol="0">
            <a:spAutoFit/>
          </a:bodyPr>
          <a:lstStyle/>
          <a:p>
            <a:pPr marL="285750" indent="-285750">
              <a:buFont typeface="Arial" panose="020B0604020202020204" pitchFamily="34" charset="0"/>
              <a:buChar char="•"/>
            </a:pPr>
            <a:r>
              <a:rPr lang="nb-NO" dirty="0" err="1"/>
              <a:t>Reuma</a:t>
            </a:r>
            <a:r>
              <a:rPr lang="nb-NO" dirty="0"/>
              <a:t>-Sol ferie og behandlingssenter ligger idyllisk til, langs Costa Blancas spanske kyst, i et område kjent for å ha Europas beste klima, med godt over 300 soldager i året</a:t>
            </a:r>
          </a:p>
          <a:p>
            <a:pPr marL="285750" indent="-285750">
              <a:buFont typeface="Arial" panose="020B0604020202020204" pitchFamily="34" charset="0"/>
              <a:buChar char="•"/>
            </a:pPr>
            <a:r>
              <a:rPr lang="nb-NO" dirty="0"/>
              <a:t>Kun få kilometer fra flere spennende byer som Altea, en typisk middelhavsby med hvite hus og alternative kunstbutikker. En kort gåtur langs stranden i </a:t>
            </a:r>
            <a:r>
              <a:rPr lang="nb-NO" dirty="0" err="1"/>
              <a:t>Albir</a:t>
            </a:r>
            <a:r>
              <a:rPr lang="nb-NO" dirty="0"/>
              <a:t> leder deg til et lite fyr, med en nydelig utsikt over det åpne hav</a:t>
            </a:r>
          </a:p>
          <a:p>
            <a:pPr marL="285750" indent="-285750">
              <a:buFont typeface="Arial" panose="020B0604020202020204" pitchFamily="34" charset="0"/>
              <a:buChar char="•"/>
            </a:pPr>
            <a:r>
              <a:rPr lang="nb-NO" dirty="0"/>
              <a:t>En kort kjøretur unna </a:t>
            </a:r>
            <a:r>
              <a:rPr lang="nb-NO" dirty="0" err="1"/>
              <a:t>Reuma</a:t>
            </a:r>
            <a:r>
              <a:rPr lang="nb-NO" dirty="0"/>
              <a:t>-Sol ligger også storbyen Benidorm, med et vidt spekter av moderne skyskrapere og populære sandstrender</a:t>
            </a:r>
          </a:p>
        </p:txBody>
      </p:sp>
      <p:pic>
        <p:nvPicPr>
          <p:cNvPr id="9" name="Bilde 8">
            <a:extLst>
              <a:ext uri="{FF2B5EF4-FFF2-40B4-BE49-F238E27FC236}">
                <a16:creationId xmlns:a16="http://schemas.microsoft.com/office/drawing/2014/main" xmlns="" id="{7AC62D5C-F76F-BF49-B002-9B8541483D73}"/>
              </a:ext>
            </a:extLst>
          </p:cNvPr>
          <p:cNvPicPr>
            <a:picLocks noChangeAspect="1"/>
          </p:cNvPicPr>
          <p:nvPr/>
        </p:nvPicPr>
        <p:blipFill>
          <a:blip r:embed="rId6"/>
          <a:stretch>
            <a:fillRect/>
          </a:stretch>
        </p:blipFill>
        <p:spPr>
          <a:xfrm>
            <a:off x="738185" y="4182871"/>
            <a:ext cx="3603707" cy="2709765"/>
          </a:xfrm>
          <a:prstGeom prst="rect">
            <a:avLst/>
          </a:prstGeom>
        </p:spPr>
      </p:pic>
    </p:spTree>
    <p:extLst>
      <p:ext uri="{BB962C8B-B14F-4D97-AF65-F5344CB8AC3E}">
        <p14:creationId xmlns:p14="http://schemas.microsoft.com/office/powerpoint/2010/main" val="3819224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a:solidFill>
                  <a:srgbClr val="FF6600"/>
                </a:solidFill>
                <a:uFillTx/>
                <a:latin typeface="Arial" pitchFamily="2"/>
                <a:ea typeface="Microsoft YaHei" pitchFamily="2"/>
                <a:cs typeface="Microsoft YaHei" pitchFamily="2"/>
              </a:rPr>
              <a:t>Familieferie</a:t>
            </a:r>
          </a:p>
        </p:txBody>
      </p:sp>
      <p:pic>
        <p:nvPicPr>
          <p:cNvPr id="5" name="Bilde 4">
            <a:extLst>
              <a:ext uri="{FF2B5EF4-FFF2-40B4-BE49-F238E27FC236}">
                <a16:creationId xmlns:a16="http://schemas.microsoft.com/office/drawing/2014/main" xmlns="" id="{14A4E69F-D424-464D-B02B-645EC0632614}"/>
              </a:ext>
            </a:extLst>
          </p:cNvPr>
          <p:cNvPicPr>
            <a:picLocks noChangeAspect="1"/>
          </p:cNvPicPr>
          <p:nvPr/>
        </p:nvPicPr>
        <p:blipFill>
          <a:blip r:embed="rId5"/>
          <a:stretch>
            <a:fillRect/>
          </a:stretch>
        </p:blipFill>
        <p:spPr>
          <a:xfrm>
            <a:off x="755641" y="4952811"/>
            <a:ext cx="4252994" cy="1910027"/>
          </a:xfrm>
          <a:prstGeom prst="rect">
            <a:avLst/>
          </a:prstGeom>
        </p:spPr>
      </p:pic>
      <p:pic>
        <p:nvPicPr>
          <p:cNvPr id="6" name="Bilde 5">
            <a:extLst>
              <a:ext uri="{FF2B5EF4-FFF2-40B4-BE49-F238E27FC236}">
                <a16:creationId xmlns:a16="http://schemas.microsoft.com/office/drawing/2014/main" xmlns="" id="{960BDD2B-50E8-F144-BD52-5309B2D10096}"/>
              </a:ext>
            </a:extLst>
          </p:cNvPr>
          <p:cNvPicPr>
            <a:picLocks noChangeAspect="1"/>
          </p:cNvPicPr>
          <p:nvPr/>
        </p:nvPicPr>
        <p:blipFill>
          <a:blip r:embed="rId6"/>
          <a:stretch>
            <a:fillRect/>
          </a:stretch>
        </p:blipFill>
        <p:spPr>
          <a:xfrm>
            <a:off x="5008635" y="4947973"/>
            <a:ext cx="3388024" cy="1910027"/>
          </a:xfrm>
          <a:prstGeom prst="rect">
            <a:avLst/>
          </a:prstGeom>
        </p:spPr>
      </p:pic>
      <p:sp>
        <p:nvSpPr>
          <p:cNvPr id="7" name="TekstSylinder 6">
            <a:extLst>
              <a:ext uri="{FF2B5EF4-FFF2-40B4-BE49-F238E27FC236}">
                <a16:creationId xmlns:a16="http://schemas.microsoft.com/office/drawing/2014/main" xmlns="" id="{8E8B6120-5B46-464A-B346-239DFCE1D4FE}"/>
              </a:ext>
            </a:extLst>
          </p:cNvPr>
          <p:cNvSpPr txBox="1"/>
          <p:nvPr/>
        </p:nvSpPr>
        <p:spPr>
          <a:xfrm>
            <a:off x="1148576" y="1516566"/>
            <a:ext cx="7002965" cy="2585323"/>
          </a:xfrm>
          <a:prstGeom prst="rect">
            <a:avLst/>
          </a:prstGeom>
          <a:noFill/>
        </p:spPr>
        <p:txBody>
          <a:bodyPr wrap="square" rtlCol="0">
            <a:spAutoFit/>
          </a:bodyPr>
          <a:lstStyle/>
          <a:p>
            <a:endParaRPr lang="nb-NO" dirty="0"/>
          </a:p>
          <a:p>
            <a:r>
              <a:rPr lang="nb-NO" dirty="0"/>
              <a:t>Barnefamilier</a:t>
            </a:r>
          </a:p>
          <a:p>
            <a:pPr marL="285750" indent="-285750">
              <a:buFont typeface="Arial" panose="020B0604020202020204" pitchFamily="34" charset="0"/>
              <a:buChar char="•"/>
            </a:pPr>
            <a:r>
              <a:rPr lang="nb-NO" dirty="0"/>
              <a:t>Trygt</a:t>
            </a:r>
          </a:p>
          <a:p>
            <a:pPr marL="285750" indent="-285750">
              <a:buFont typeface="Arial" panose="020B0604020202020204" pitchFamily="34" charset="0"/>
              <a:buChar char="•"/>
            </a:pPr>
            <a:r>
              <a:rPr lang="nb-NO" dirty="0"/>
              <a:t>Minigolf, leikepark, volleyball, kurvball, sjakk, spill, </a:t>
            </a:r>
            <a:r>
              <a:rPr lang="nb-NO" dirty="0" err="1"/>
              <a:t>osv</a:t>
            </a:r>
            <a:endParaRPr lang="nb-NO" dirty="0"/>
          </a:p>
          <a:p>
            <a:pPr marL="285750" indent="-285750">
              <a:buFont typeface="Arial" panose="020B0604020202020204" pitchFamily="34" charset="0"/>
              <a:buChar char="•"/>
            </a:pPr>
            <a:r>
              <a:rPr lang="nb-NO" dirty="0"/>
              <a:t>lei bil og utforsk (temaparker, strender)</a:t>
            </a:r>
          </a:p>
          <a:p>
            <a:endParaRPr lang="nb-NO" dirty="0"/>
          </a:p>
          <a:p>
            <a:r>
              <a:rPr lang="nb-NO" dirty="0"/>
              <a:t>Resepsjonen kan gi mange gode tips til aktiviteter for hele familien</a:t>
            </a:r>
          </a:p>
          <a:p>
            <a:r>
              <a:rPr lang="nb-NO" dirty="0"/>
              <a:t>	</a:t>
            </a:r>
          </a:p>
          <a:p>
            <a:endParaRPr lang="nb-NO" dirty="0"/>
          </a:p>
        </p:txBody>
      </p:sp>
    </p:spTree>
    <p:extLst>
      <p:ext uri="{BB962C8B-B14F-4D97-AF65-F5344CB8AC3E}">
        <p14:creationId xmlns:p14="http://schemas.microsoft.com/office/powerpoint/2010/main" val="338640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re, utendørs, himmel&#10;&#10;Beskrivelse som er generert med svært høy visshet">
            <a:extLst>
              <a:ext uri="{FF2B5EF4-FFF2-40B4-BE49-F238E27FC236}">
                <a16:creationId xmlns:a16="http://schemas.microsoft.com/office/drawing/2014/main" xmlns="" id="{935AEE98-F3F8-4A24-8D26-5D4420E5F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42999" y="857250"/>
            <a:ext cx="6858000" cy="5143500"/>
          </a:xfrm>
          <a:prstGeom prst="rect">
            <a:avLst/>
          </a:prstGeom>
        </p:spPr>
      </p:pic>
    </p:spTree>
    <p:extLst>
      <p:ext uri="{BB962C8B-B14F-4D97-AF65-F5344CB8AC3E}">
        <p14:creationId xmlns:p14="http://schemas.microsoft.com/office/powerpoint/2010/main" val="191272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336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himmel&#10;&#10;Beskrivelse som er generert med høy visshet">
            <a:extLst>
              <a:ext uri="{FF2B5EF4-FFF2-40B4-BE49-F238E27FC236}">
                <a16:creationId xmlns:a16="http://schemas.microsoft.com/office/drawing/2014/main" xmlns="" id="{C6840FEB-8578-4856-AB29-80632FA84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813687"/>
            <a:ext cx="8178799" cy="3230625"/>
          </a:xfrm>
          <a:prstGeom prst="rect">
            <a:avLst/>
          </a:prstGeom>
        </p:spPr>
      </p:pic>
    </p:spTree>
    <p:extLst>
      <p:ext uri="{BB962C8B-B14F-4D97-AF65-F5344CB8AC3E}">
        <p14:creationId xmlns:p14="http://schemas.microsoft.com/office/powerpoint/2010/main" val="376614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686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utendørs, himmel, person&#10;&#10;Beskrivelse som er generert med svært høy visshet">
            <a:extLst>
              <a:ext uri="{FF2B5EF4-FFF2-40B4-BE49-F238E27FC236}">
                <a16:creationId xmlns:a16="http://schemas.microsoft.com/office/drawing/2014/main" xmlns="" id="{E2A04D7D-2D20-4167-9083-DDE2C9848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699326"/>
            <a:ext cx="8178799" cy="5459348"/>
          </a:xfrm>
          <a:prstGeom prst="rect">
            <a:avLst/>
          </a:prstGeom>
        </p:spPr>
      </p:pic>
    </p:spTree>
    <p:extLst>
      <p:ext uri="{BB962C8B-B14F-4D97-AF65-F5344CB8AC3E}">
        <p14:creationId xmlns:p14="http://schemas.microsoft.com/office/powerpoint/2010/main" val="201328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614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fjell, himmel, natur, gress&#10;&#10;Beskrivelse som er generert med svært høy visshet">
            <a:extLst>
              <a:ext uri="{FF2B5EF4-FFF2-40B4-BE49-F238E27FC236}">
                <a16:creationId xmlns:a16="http://schemas.microsoft.com/office/drawing/2014/main" xmlns="" id="{568D44C4-D74B-45F9-BB2A-6FA7BA0AD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28713"/>
            <a:ext cx="8178799" cy="4600574"/>
          </a:xfrm>
          <a:prstGeom prst="rect">
            <a:avLst/>
          </a:prstGeom>
        </p:spPr>
      </p:pic>
    </p:spTree>
    <p:extLst>
      <p:ext uri="{BB962C8B-B14F-4D97-AF65-F5344CB8AC3E}">
        <p14:creationId xmlns:p14="http://schemas.microsoft.com/office/powerpoint/2010/main" val="1685579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15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utendørs, himmel, håndflate, strand&#10;&#10;Beskrivelse som er generert med svært høy visshet">
            <a:extLst>
              <a:ext uri="{FF2B5EF4-FFF2-40B4-BE49-F238E27FC236}">
                <a16:creationId xmlns:a16="http://schemas.microsoft.com/office/drawing/2014/main" xmlns="" id="{48F4EC66-7BE5-4C80-B753-201EAD07B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302512"/>
            <a:ext cx="8178799" cy="4252975"/>
          </a:xfrm>
          <a:prstGeom prst="rect">
            <a:avLst/>
          </a:prstGeom>
        </p:spPr>
      </p:pic>
    </p:spTree>
    <p:extLst>
      <p:ext uri="{BB962C8B-B14F-4D97-AF65-F5344CB8AC3E}">
        <p14:creationId xmlns:p14="http://schemas.microsoft.com/office/powerpoint/2010/main" val="2171972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himmel, utendørs, bakke, strand&#10;&#10;Beskrivelse som er generert med svært høy visshet">
            <a:extLst>
              <a:ext uri="{FF2B5EF4-FFF2-40B4-BE49-F238E27FC236}">
                <a16:creationId xmlns:a16="http://schemas.microsoft.com/office/drawing/2014/main" xmlns="" id="{108CED8E-4669-4304-8A9B-0F8727010AB7}"/>
              </a:ext>
            </a:extLst>
          </p:cNvPr>
          <p:cNvPicPr>
            <a:picLocks noChangeAspect="1"/>
          </p:cNvPicPr>
          <p:nvPr/>
        </p:nvPicPr>
        <p:blipFill rotWithShape="1">
          <a:blip r:embed="rId3">
            <a:extLst>
              <a:ext uri="{28A0092B-C50C-407E-A947-70E740481C1C}">
                <a14:useLocalDpi xmlns:a14="http://schemas.microsoft.com/office/drawing/2010/main" val="0"/>
              </a:ext>
            </a:extLst>
          </a:blip>
          <a:srcRect l="2703"/>
          <a:stretch/>
        </p:blipFill>
        <p:spPr>
          <a:xfrm>
            <a:off x="20" y="10"/>
            <a:ext cx="8896807" cy="6857990"/>
          </a:xfrm>
          <a:custGeom>
            <a:avLst/>
            <a:gdLst>
              <a:gd name="connsiteX0" fmla="*/ 0 w 11862435"/>
              <a:gd name="connsiteY0" fmla="*/ 0 h 6858000"/>
              <a:gd name="connsiteX1" fmla="*/ 2537458 w 11862435"/>
              <a:gd name="connsiteY1" fmla="*/ 0 h 6858000"/>
              <a:gd name="connsiteX2" fmla="*/ 3074669 w 11862435"/>
              <a:gd name="connsiteY2" fmla="*/ 0 h 6858000"/>
              <a:gd name="connsiteX3" fmla="*/ 3784383 w 11862435"/>
              <a:gd name="connsiteY3" fmla="*/ 0 h 6858000"/>
              <a:gd name="connsiteX4" fmla="*/ 8686282 w 11862435"/>
              <a:gd name="connsiteY4" fmla="*/ 0 h 6858000"/>
              <a:gd name="connsiteX5" fmla="*/ 11862435 w 11862435"/>
              <a:gd name="connsiteY5" fmla="*/ 6857999 h 6858000"/>
              <a:gd name="connsiteX6" fmla="*/ 5896483 w 11862435"/>
              <a:gd name="connsiteY6" fmla="*/ 6857999 h 6858000"/>
              <a:gd name="connsiteX7" fmla="*/ 5896483 w 11862435"/>
              <a:gd name="connsiteY7" fmla="*/ 6858000 h 6858000"/>
              <a:gd name="connsiteX8" fmla="*/ 3074669 w 11862435"/>
              <a:gd name="connsiteY8" fmla="*/ 6858000 h 6858000"/>
              <a:gd name="connsiteX9" fmla="*/ 2537458 w 11862435"/>
              <a:gd name="connsiteY9" fmla="*/ 6858000 h 6858000"/>
              <a:gd name="connsiteX10" fmla="*/ 0 w 1186243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2435" h="6858000">
                <a:moveTo>
                  <a:pt x="0" y="0"/>
                </a:moveTo>
                <a:lnTo>
                  <a:pt x="2537458" y="0"/>
                </a:lnTo>
                <a:lnTo>
                  <a:pt x="3074669" y="0"/>
                </a:lnTo>
                <a:lnTo>
                  <a:pt x="3784383" y="0"/>
                </a:lnTo>
                <a:lnTo>
                  <a:pt x="8686282" y="0"/>
                </a:lnTo>
                <a:lnTo>
                  <a:pt x="11862435" y="6857999"/>
                </a:lnTo>
                <a:lnTo>
                  <a:pt x="5896483" y="6857999"/>
                </a:lnTo>
                <a:lnTo>
                  <a:pt x="5896483" y="6858000"/>
                </a:lnTo>
                <a:lnTo>
                  <a:pt x="3074669" y="6858000"/>
                </a:lnTo>
                <a:lnTo>
                  <a:pt x="2537458" y="6858000"/>
                </a:lnTo>
                <a:lnTo>
                  <a:pt x="0" y="6858000"/>
                </a:lnTo>
                <a:close/>
              </a:path>
            </a:pathLst>
          </a:custGeom>
        </p:spPr>
      </p:pic>
      <p:sp>
        <p:nvSpPr>
          <p:cNvPr id="8" name="Freeform: Shape 7">
            <a:extLst>
              <a:ext uri="{FF2B5EF4-FFF2-40B4-BE49-F238E27FC236}">
                <a16:creationId xmlns:a16="http://schemas.microsoft.com/office/drawing/2014/main" xmlns="" id="{A4D1609B-102A-4C77-86A2-ACB29FB96D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5879962" y="0"/>
            <a:ext cx="3264038"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C651F706-C94E-46D4-BAAE-BAFD1AD97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6500962" y="0"/>
            <a:ext cx="2643038"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90297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himmel, utendørs, strand, bakke&#10;&#10;Beskrivelse som er generert med svært høy visshet">
            <a:extLst>
              <a:ext uri="{FF2B5EF4-FFF2-40B4-BE49-F238E27FC236}">
                <a16:creationId xmlns:a16="http://schemas.microsoft.com/office/drawing/2014/main" xmlns="" id="{2A798AB5-F5BC-40E1-ACDE-68EB3FC62E04}"/>
              </a:ext>
            </a:extLst>
          </p:cNvPr>
          <p:cNvPicPr>
            <a:picLocks noChangeAspect="1"/>
          </p:cNvPicPr>
          <p:nvPr/>
        </p:nvPicPr>
        <p:blipFill rotWithShape="1">
          <a:blip r:embed="rId2">
            <a:extLst>
              <a:ext uri="{28A0092B-C50C-407E-A947-70E740481C1C}">
                <a14:useLocalDpi xmlns:a14="http://schemas.microsoft.com/office/drawing/2010/main" val="0"/>
              </a:ext>
            </a:extLst>
          </a:blip>
          <a:srcRect l="10109" r="889" b="-1"/>
          <a:stretch/>
        </p:blipFill>
        <p:spPr>
          <a:xfrm>
            <a:off x="20" y="10"/>
            <a:ext cx="9143980" cy="6857990"/>
          </a:xfrm>
          <a:prstGeom prst="rect">
            <a:avLst/>
          </a:prstGeom>
        </p:spPr>
      </p:pic>
    </p:spTree>
    <p:extLst>
      <p:ext uri="{BB962C8B-B14F-4D97-AF65-F5344CB8AC3E}">
        <p14:creationId xmlns:p14="http://schemas.microsoft.com/office/powerpoint/2010/main" val="907069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natur&#10;&#10;Beskrivelse som er generert med høy visshet">
            <a:extLst>
              <a:ext uri="{FF2B5EF4-FFF2-40B4-BE49-F238E27FC236}">
                <a16:creationId xmlns:a16="http://schemas.microsoft.com/office/drawing/2014/main" xmlns="" id="{6711C176-0313-4248-84AD-E1032A850633}"/>
              </a:ext>
            </a:extLst>
          </p:cNvPr>
          <p:cNvPicPr>
            <a:picLocks noChangeAspect="1"/>
          </p:cNvPicPr>
          <p:nvPr/>
        </p:nvPicPr>
        <p:blipFill rotWithShape="1">
          <a:blip r:embed="rId3">
            <a:extLst>
              <a:ext uri="{28A0092B-C50C-407E-A947-70E740481C1C}">
                <a14:useLocalDpi xmlns:a14="http://schemas.microsoft.com/office/drawing/2010/main" val="0"/>
              </a:ext>
            </a:extLst>
          </a:blip>
          <a:srcRect r="11334"/>
          <a:stretch/>
        </p:blipFill>
        <p:spPr>
          <a:xfrm>
            <a:off x="20" y="10"/>
            <a:ext cx="9143980" cy="6857990"/>
          </a:xfrm>
          <a:prstGeom prst="rect">
            <a:avLst/>
          </a:prstGeom>
        </p:spPr>
      </p:pic>
    </p:spTree>
    <p:extLst>
      <p:ext uri="{BB962C8B-B14F-4D97-AF65-F5344CB8AC3E}">
        <p14:creationId xmlns:p14="http://schemas.microsoft.com/office/powerpoint/2010/main" val="2498643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bygning, himmel, havn&#10;&#10;Beskrivelse som er generert med høy visshet">
            <a:extLst>
              <a:ext uri="{FF2B5EF4-FFF2-40B4-BE49-F238E27FC236}">
                <a16:creationId xmlns:a16="http://schemas.microsoft.com/office/drawing/2014/main" xmlns="" id="{B2BC14CE-D859-434A-A0B5-4B6B51048645}"/>
              </a:ext>
            </a:extLst>
          </p:cNvPr>
          <p:cNvPicPr>
            <a:picLocks noChangeAspect="1"/>
          </p:cNvPicPr>
          <p:nvPr/>
        </p:nvPicPr>
        <p:blipFill rotWithShape="1">
          <a:blip r:embed="rId3">
            <a:extLst>
              <a:ext uri="{28A0092B-C50C-407E-A947-70E740481C1C}">
                <a14:useLocalDpi xmlns:a14="http://schemas.microsoft.com/office/drawing/2010/main" val="0"/>
              </a:ext>
            </a:extLst>
          </a:blip>
          <a:srcRect t="18218" b="6782"/>
          <a:stretch/>
        </p:blipFill>
        <p:spPr>
          <a:xfrm>
            <a:off x="20" y="10"/>
            <a:ext cx="9143980" cy="6857990"/>
          </a:xfrm>
          <a:prstGeom prst="rect">
            <a:avLst/>
          </a:prstGeom>
        </p:spPr>
      </p:pic>
    </p:spTree>
    <p:extLst>
      <p:ext uri="{BB962C8B-B14F-4D97-AF65-F5344CB8AC3E}">
        <p14:creationId xmlns:p14="http://schemas.microsoft.com/office/powerpoint/2010/main" val="3553584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B8A8B49-F7CD-4F8E-8A29-0C7AAF8BF01A}"/>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77093377-3206-4D32-A449-21551152D275}"/>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AABE3621-18C0-4054-8EA9-DE5717261807}"/>
              </a:ext>
            </a:extLst>
          </p:cNvPr>
          <p:cNvSpPr/>
          <p:nvPr/>
        </p:nvSpPr>
        <p:spPr>
          <a:xfrm>
            <a:off x="755641" y="205401"/>
            <a:ext cx="7632725" cy="71006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4000" b="0" i="0" u="none" strike="noStrike" kern="1200" cap="none" spc="0" baseline="0" dirty="0">
                <a:solidFill>
                  <a:srgbClr val="ED7D31"/>
                </a:solidFill>
                <a:uFillTx/>
                <a:latin typeface="Calibri"/>
              </a:rPr>
              <a:t>H</a:t>
            </a:r>
          </a:p>
        </p:txBody>
      </p:sp>
      <p:pic>
        <p:nvPicPr>
          <p:cNvPr id="8" name="Bilde 11">
            <a:extLst>
              <a:ext uri="{FF2B5EF4-FFF2-40B4-BE49-F238E27FC236}">
                <a16:creationId xmlns:a16="http://schemas.microsoft.com/office/drawing/2014/main" xmlns="" id="{24F8DA3A-936F-4785-8301-23386E905DFB}"/>
              </a:ext>
            </a:extLst>
          </p:cNvPr>
          <p:cNvPicPr>
            <a:picLocks noChangeAspect="1"/>
          </p:cNvPicPr>
          <p:nvPr/>
        </p:nvPicPr>
        <p:blipFill>
          <a:blip r:embed="rId5"/>
          <a:stretch>
            <a:fillRect/>
          </a:stretch>
        </p:blipFill>
        <p:spPr>
          <a:xfrm>
            <a:off x="935230" y="124692"/>
            <a:ext cx="7453128" cy="6733308"/>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vann, himmel, utendørs, natur&#10;&#10;Beskrivelse som er generert med svært høy visshet">
            <a:extLst>
              <a:ext uri="{FF2B5EF4-FFF2-40B4-BE49-F238E27FC236}">
                <a16:creationId xmlns:a16="http://schemas.microsoft.com/office/drawing/2014/main" xmlns="" id="{F4B70E14-FCE6-459B-8571-A802B30AB78F}"/>
              </a:ext>
            </a:extLst>
          </p:cNvPr>
          <p:cNvPicPr>
            <a:picLocks noChangeAspect="1"/>
          </p:cNvPicPr>
          <p:nvPr/>
        </p:nvPicPr>
        <p:blipFill rotWithShape="1">
          <a:blip r:embed="rId3">
            <a:extLst>
              <a:ext uri="{28A0092B-C50C-407E-A947-70E740481C1C}">
                <a14:useLocalDpi xmlns:a14="http://schemas.microsoft.com/office/drawing/2010/main" val="0"/>
              </a:ext>
            </a:extLst>
          </a:blip>
          <a:srcRect l="23077" r="1923"/>
          <a:stretch/>
        </p:blipFill>
        <p:spPr>
          <a:xfrm>
            <a:off x="20" y="10"/>
            <a:ext cx="9143980" cy="6857990"/>
          </a:xfrm>
          <a:prstGeom prst="rect">
            <a:avLst/>
          </a:prstGeom>
        </p:spPr>
      </p:pic>
    </p:spTree>
    <p:extLst>
      <p:ext uri="{BB962C8B-B14F-4D97-AF65-F5344CB8AC3E}">
        <p14:creationId xmlns:p14="http://schemas.microsoft.com/office/powerpoint/2010/main" val="3469542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re, utendørs, vann, natur&#10;&#10;Beskrivelse som er generert med svært høy visshet">
            <a:extLst>
              <a:ext uri="{FF2B5EF4-FFF2-40B4-BE49-F238E27FC236}">
                <a16:creationId xmlns:a16="http://schemas.microsoft.com/office/drawing/2014/main" xmlns="" id="{D457686E-B072-44EA-B535-AD76EB1F6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477" y="351263"/>
            <a:ext cx="3221046" cy="6155473"/>
          </a:xfrm>
          <a:prstGeom prst="rect">
            <a:avLst/>
          </a:prstGeom>
        </p:spPr>
      </p:pic>
    </p:spTree>
    <p:extLst>
      <p:ext uri="{BB962C8B-B14F-4D97-AF65-F5344CB8AC3E}">
        <p14:creationId xmlns:p14="http://schemas.microsoft.com/office/powerpoint/2010/main" val="1135347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lante, bakke, utendørs, tre&#10;&#10;Beskrivelse som er generert med svært høy visshet">
            <a:extLst>
              <a:ext uri="{FF2B5EF4-FFF2-40B4-BE49-F238E27FC236}">
                <a16:creationId xmlns:a16="http://schemas.microsoft.com/office/drawing/2014/main" xmlns="" id="{38FED01F-BB1B-4CA1-AC01-F81E50C0F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92" y="1223989"/>
            <a:ext cx="7858615" cy="4410021"/>
          </a:xfrm>
          <a:prstGeom prst="rect">
            <a:avLst/>
          </a:prstGeom>
        </p:spPr>
      </p:pic>
    </p:spTree>
    <p:extLst>
      <p:ext uri="{BB962C8B-B14F-4D97-AF65-F5344CB8AC3E}">
        <p14:creationId xmlns:p14="http://schemas.microsoft.com/office/powerpoint/2010/main" val="9395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A3902E-A0D1-48BA-A7B2-85B0C04D38B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EF25FA55-16E9-482C-BF30-C493670CAA48}"/>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Rectangle 4">
            <a:extLst>
              <a:ext uri="{FF2B5EF4-FFF2-40B4-BE49-F238E27FC236}">
                <a16:creationId xmlns:a16="http://schemas.microsoft.com/office/drawing/2014/main" xmlns="" id="{5E2051BF-7EC7-45B1-A041-4B456EA61D5A}"/>
              </a:ext>
            </a:extLst>
          </p:cNvPr>
          <p:cNvSpPr/>
          <p:nvPr/>
        </p:nvSpPr>
        <p:spPr>
          <a:xfrm>
            <a:off x="504721" y="1528922"/>
            <a:ext cx="184315" cy="36648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6798" rIns="90004" bIns="46798" anchor="ctr" anchorCtr="0" compatLnSpc="1">
            <a:noAutofit/>
          </a:bodyPr>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es-ES" sz="1800" b="0" i="0" u="none" strike="noStrike" kern="1200" cap="none" spc="0" baseline="0">
              <a:solidFill>
                <a:srgbClr val="FFFFFF"/>
              </a:solidFill>
              <a:uFillTx/>
              <a:latin typeface="Arial" pitchFamily="2"/>
              <a:ea typeface="Microsoft YaHei" pitchFamily="2"/>
              <a:cs typeface="Microsoft YaHei" pitchFamily="2"/>
            </a:endParaRPr>
          </a:p>
        </p:txBody>
      </p:sp>
      <p:sp>
        <p:nvSpPr>
          <p:cNvPr id="5" name="Text Box 5">
            <a:extLst>
              <a:ext uri="{FF2B5EF4-FFF2-40B4-BE49-F238E27FC236}">
                <a16:creationId xmlns:a16="http://schemas.microsoft.com/office/drawing/2014/main" xmlns="" id="{A676921F-1F9F-444B-8E64-425B091B38A7}"/>
              </a:ext>
            </a:extLst>
          </p:cNvPr>
          <p:cNvSpPr/>
          <p:nvPr/>
        </p:nvSpPr>
        <p:spPr>
          <a:xfrm>
            <a:off x="840095" y="585718"/>
            <a:ext cx="7463808" cy="158174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1">
            <a:noAutofit/>
          </a:bodyPr>
          <a:lstStyle/>
          <a:p>
            <a:pPr marL="0" marR="0" lvl="0" indent="0" algn="ctr" defTabSz="914400" rtl="0" fontAlgn="auto" hangingPunct="1">
              <a:lnSpc>
                <a:spcPct val="100000"/>
              </a:lnSpc>
              <a:spcBef>
                <a:spcPts val="0"/>
              </a:spcBef>
              <a:spcAft>
                <a:spcPts val="0"/>
              </a:spcAft>
              <a:buNone/>
              <a:tabLst>
                <a:tab pos="0" algn="l"/>
                <a:tab pos="436324" algn="l"/>
                <a:tab pos="885596" algn="l"/>
                <a:tab pos="1334877" algn="l"/>
                <a:tab pos="1784158" algn="l"/>
                <a:tab pos="2233440" algn="l"/>
                <a:tab pos="2682721" algn="l"/>
                <a:tab pos="3132002" algn="l"/>
                <a:tab pos="3581275" algn="l"/>
                <a:tab pos="4030556" algn="l"/>
                <a:tab pos="4479837" algn="l"/>
                <a:tab pos="4929118" algn="l"/>
                <a:tab pos="5389555" algn="l"/>
                <a:tab pos="5827681" algn="l"/>
                <a:tab pos="6276962" algn="l"/>
                <a:tab pos="6725878" algn="l"/>
                <a:tab pos="7175159" algn="l"/>
                <a:tab pos="7624440" algn="l"/>
                <a:tab pos="8073722" algn="l"/>
                <a:tab pos="8523003" algn="l"/>
                <a:tab pos="8972275" algn="l"/>
                <a:tab pos="8974077" algn="l"/>
                <a:tab pos="9423358" algn="l"/>
                <a:tab pos="9872639" algn="l"/>
                <a:tab pos="10321920" algn="l"/>
                <a:tab pos="10779120" algn="l"/>
                <a:tab pos="10780556" algn="l"/>
                <a:tab pos="10782001" algn="l"/>
              </a:tabLst>
              <a:defRPr sz="1800" b="0" i="0" u="none" strike="noStrike" kern="0" cap="none" spc="0" baseline="0">
                <a:solidFill>
                  <a:srgbClr val="000000"/>
                </a:solidFill>
                <a:uFillTx/>
              </a:defRPr>
            </a:pPr>
            <a:r>
              <a:rPr lang="nb-NO" sz="4000" b="0" i="0" u="none" strike="noStrike" kern="1200" cap="none" spc="0" baseline="0" dirty="0">
                <a:solidFill>
                  <a:srgbClr val="FF6600"/>
                </a:solidFill>
                <a:uFillTx/>
                <a:latin typeface="Arial" pitchFamily="2"/>
                <a:ea typeface="Microsoft YaHei" pitchFamily="2"/>
                <a:cs typeface="Microsoft YaHei" pitchFamily="2"/>
              </a:rPr>
              <a:t>	Velkommen!</a:t>
            </a:r>
          </a:p>
          <a:p>
            <a:pPr marL="0" marR="0" lvl="0" indent="0" algn="ctr" defTabSz="914400" rtl="0" fontAlgn="auto" hangingPunct="1">
              <a:lnSpc>
                <a:spcPct val="100000"/>
              </a:lnSpc>
              <a:spcBef>
                <a:spcPts val="0"/>
              </a:spcBef>
              <a:spcAft>
                <a:spcPts val="0"/>
              </a:spcAft>
              <a:buNone/>
              <a:tabLst>
                <a:tab pos="0" algn="l"/>
                <a:tab pos="436324" algn="l"/>
                <a:tab pos="885596" algn="l"/>
                <a:tab pos="1334877" algn="l"/>
                <a:tab pos="1784158" algn="l"/>
                <a:tab pos="2233440" algn="l"/>
                <a:tab pos="2682721" algn="l"/>
                <a:tab pos="3132002" algn="l"/>
                <a:tab pos="3581275" algn="l"/>
                <a:tab pos="4030556" algn="l"/>
                <a:tab pos="4479837" algn="l"/>
                <a:tab pos="4929118" algn="l"/>
                <a:tab pos="5389555" algn="l"/>
                <a:tab pos="5827681" algn="l"/>
                <a:tab pos="6276962" algn="l"/>
                <a:tab pos="6725878" algn="l"/>
                <a:tab pos="7175159" algn="l"/>
                <a:tab pos="7624440" algn="l"/>
                <a:tab pos="8073722" algn="l"/>
                <a:tab pos="8523003" algn="l"/>
                <a:tab pos="8972275" algn="l"/>
                <a:tab pos="8974077" algn="l"/>
                <a:tab pos="9423358" algn="l"/>
                <a:tab pos="9872639" algn="l"/>
                <a:tab pos="10321920" algn="l"/>
                <a:tab pos="10779120" algn="l"/>
                <a:tab pos="10780556" algn="l"/>
                <a:tab pos="10782001" algn="l"/>
              </a:tabLst>
              <a:defRPr sz="1800" b="0" i="0" u="none" strike="noStrike" kern="0" cap="none" spc="0" baseline="0">
                <a:solidFill>
                  <a:srgbClr val="000000"/>
                </a:solidFill>
                <a:uFillTx/>
              </a:defRPr>
            </a:pPr>
            <a:endParaRPr lang="nb-NO" sz="3600" b="0" i="0" u="none" strike="noStrike" kern="1200" cap="none" spc="0" baseline="0" dirty="0">
              <a:solidFill>
                <a:srgbClr val="FF6600"/>
              </a:solidFill>
              <a:uFillTx/>
              <a:latin typeface="Arial" pitchFamily="2"/>
              <a:ea typeface="Microsoft YaHei" pitchFamily="2"/>
              <a:cs typeface="Microsoft YaHei" pitchFamily="2"/>
            </a:endParaRPr>
          </a:p>
        </p:txBody>
      </p:sp>
      <p:pic>
        <p:nvPicPr>
          <p:cNvPr id="6" name="Bilde 7">
            <a:extLst>
              <a:ext uri="{FF2B5EF4-FFF2-40B4-BE49-F238E27FC236}">
                <a16:creationId xmlns:a16="http://schemas.microsoft.com/office/drawing/2014/main" xmlns="" id="{C3FAD628-96DC-47BC-88AE-E12E28143FFD}"/>
              </a:ext>
            </a:extLst>
          </p:cNvPr>
          <p:cNvPicPr>
            <a:picLocks noChangeAspect="1"/>
          </p:cNvPicPr>
          <p:nvPr/>
        </p:nvPicPr>
        <p:blipFill>
          <a:blip r:embed="rId5"/>
          <a:stretch>
            <a:fillRect/>
          </a:stretch>
        </p:blipFill>
        <p:spPr>
          <a:xfrm>
            <a:off x="1058619" y="2167466"/>
            <a:ext cx="7026752" cy="3132834"/>
          </a:xfrm>
          <a:prstGeom prst="rect">
            <a:avLst/>
          </a:prstGeom>
          <a:noFill/>
          <a:ln cap="flat">
            <a:noFill/>
          </a:ln>
        </p:spPr>
      </p:pic>
      <p:sp>
        <p:nvSpPr>
          <p:cNvPr id="13" name="TekstSylinder 12">
            <a:extLst>
              <a:ext uri="{FF2B5EF4-FFF2-40B4-BE49-F238E27FC236}">
                <a16:creationId xmlns:a16="http://schemas.microsoft.com/office/drawing/2014/main" xmlns="" id="{2FF3D9AB-1F63-4342-BE57-CBA8CAB4A807}"/>
              </a:ext>
            </a:extLst>
          </p:cNvPr>
          <p:cNvSpPr txBox="1"/>
          <p:nvPr/>
        </p:nvSpPr>
        <p:spPr>
          <a:xfrm>
            <a:off x="3507573" y="5497032"/>
            <a:ext cx="2742289" cy="923330"/>
          </a:xfrm>
          <a:prstGeom prst="rect">
            <a:avLst/>
          </a:prstGeom>
          <a:noFill/>
        </p:spPr>
        <p:txBody>
          <a:bodyPr wrap="none" rtlCol="0">
            <a:spAutoFit/>
          </a:bodyPr>
          <a:lstStyle/>
          <a:p>
            <a:r>
              <a:rPr lang="nb-NO" dirty="0"/>
              <a:t>www.reuma-sol.com</a:t>
            </a:r>
          </a:p>
          <a:p>
            <a:pPr algn="ctr"/>
            <a:r>
              <a:rPr lang="nb-NO" dirty="0"/>
              <a:t>www.helsereiser.no</a:t>
            </a:r>
          </a:p>
          <a:p>
            <a:r>
              <a:rPr lang="nb-NO" dirty="0"/>
              <a:t>marketing@reuma-sol.com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90562" y="487622"/>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b="0" i="0" u="none" strike="noStrike" kern="1200" cap="none" spc="0" baseline="0" dirty="0">
                <a:solidFill>
                  <a:srgbClr val="FF6600"/>
                </a:solidFill>
                <a:uFillTx/>
                <a:latin typeface="Arial" pitchFamily="2"/>
                <a:ea typeface="Microsoft YaHei" pitchFamily="2"/>
                <a:cs typeface="Microsoft YaHei" pitchFamily="2"/>
              </a:rPr>
              <a:t>Hvordan bor du?</a:t>
            </a:r>
          </a:p>
        </p:txBody>
      </p:sp>
      <p:sp>
        <p:nvSpPr>
          <p:cNvPr id="6" name="Rektangel 5">
            <a:extLst>
              <a:ext uri="{FF2B5EF4-FFF2-40B4-BE49-F238E27FC236}">
                <a16:creationId xmlns:a16="http://schemas.microsoft.com/office/drawing/2014/main" xmlns="" id="{C167AD5F-7930-E245-9A5B-4DBA2D748E8F}"/>
              </a:ext>
            </a:extLst>
          </p:cNvPr>
          <p:cNvSpPr/>
          <p:nvPr/>
        </p:nvSpPr>
        <p:spPr>
          <a:xfrm>
            <a:off x="1041990" y="1505461"/>
            <a:ext cx="7052409" cy="4524315"/>
          </a:xfrm>
          <a:prstGeom prst="rect">
            <a:avLst/>
          </a:prstGeom>
        </p:spPr>
        <p:txBody>
          <a:bodyPr wrap="square">
            <a:spAutoFit/>
          </a:bodyPr>
          <a:lstStyle/>
          <a:p>
            <a:r>
              <a:rPr lang="nb-NO" b="1" dirty="0">
                <a:solidFill>
                  <a:srgbClr val="4B565B"/>
                </a:solidFill>
                <a:latin typeface="Open Sans"/>
              </a:rPr>
              <a:t>Alle rom har </a:t>
            </a:r>
            <a:r>
              <a:rPr lang="nb-NO" b="1" dirty="0" err="1">
                <a:solidFill>
                  <a:srgbClr val="4B565B"/>
                </a:solidFill>
                <a:latin typeface="Open Sans"/>
              </a:rPr>
              <a:t>aircontition</a:t>
            </a:r>
            <a:endParaRPr lang="nb-NO" b="1" dirty="0">
              <a:solidFill>
                <a:srgbClr val="4B565B"/>
              </a:solidFill>
              <a:latin typeface="Open Sans"/>
            </a:endParaRPr>
          </a:p>
          <a:p>
            <a:r>
              <a:rPr lang="nb-NO" b="1" dirty="0">
                <a:solidFill>
                  <a:srgbClr val="4B565B"/>
                </a:solidFill>
                <a:latin typeface="Open Sans"/>
              </a:rPr>
              <a:t>Gratis </a:t>
            </a:r>
            <a:r>
              <a:rPr lang="nb-NO" b="1" dirty="0" err="1">
                <a:solidFill>
                  <a:srgbClr val="4B565B"/>
                </a:solidFill>
                <a:latin typeface="Open Sans"/>
              </a:rPr>
              <a:t>wi-fi</a:t>
            </a:r>
            <a:endParaRPr lang="nb-NO" b="1" dirty="0">
              <a:solidFill>
                <a:srgbClr val="4B565B"/>
              </a:solidFill>
              <a:latin typeface="Open Sans"/>
            </a:endParaRPr>
          </a:p>
          <a:p>
            <a:r>
              <a:rPr lang="nb-NO" b="1" dirty="0">
                <a:solidFill>
                  <a:srgbClr val="4B565B"/>
                </a:solidFill>
                <a:latin typeface="Open Sans"/>
              </a:rPr>
              <a:t>TV med norske kanaler</a:t>
            </a:r>
          </a:p>
          <a:p>
            <a:endParaRPr lang="nb-NO" b="1" dirty="0">
              <a:solidFill>
                <a:srgbClr val="4B565B"/>
              </a:solidFill>
              <a:latin typeface="Open Sans"/>
            </a:endParaRPr>
          </a:p>
          <a:p>
            <a:r>
              <a:rPr lang="nb-NO" b="1" dirty="0">
                <a:solidFill>
                  <a:srgbClr val="4B565B"/>
                </a:solidFill>
                <a:latin typeface="Open Sans"/>
              </a:rPr>
              <a:t>Hotellrom</a:t>
            </a:r>
          </a:p>
          <a:p>
            <a:pPr marL="285750" indent="-285750">
              <a:buFont typeface="Arial" panose="020B0604020202020204" pitchFamily="34" charset="0"/>
              <a:buChar char="•"/>
            </a:pPr>
            <a:r>
              <a:rPr lang="nb-NO" dirty="0">
                <a:solidFill>
                  <a:srgbClr val="4B565B"/>
                </a:solidFill>
                <a:latin typeface="Open Sans"/>
              </a:rPr>
              <a:t>utstyrt med et bord, skrivepult, stoler, kjøleskap, kaffetrakter og vannkoker. Alle rommene har direkte adgang til en balkong, der det gode klima og den fine utsikten kan nytes</a:t>
            </a:r>
          </a:p>
          <a:p>
            <a:endParaRPr lang="nb-NO" dirty="0">
              <a:solidFill>
                <a:srgbClr val="4B565B"/>
              </a:solidFill>
              <a:latin typeface="Open Sans"/>
            </a:endParaRPr>
          </a:p>
          <a:p>
            <a:endParaRPr lang="nb-NO" dirty="0">
              <a:solidFill>
                <a:srgbClr val="4B565B"/>
              </a:solidFill>
              <a:latin typeface="Open Sans"/>
            </a:endParaRPr>
          </a:p>
          <a:p>
            <a:r>
              <a:rPr lang="nb-NO" b="1" dirty="0">
                <a:solidFill>
                  <a:srgbClr val="4B565B"/>
                </a:solidFill>
                <a:latin typeface="Open Sans"/>
              </a:rPr>
              <a:t>Leiligheter</a:t>
            </a:r>
          </a:p>
          <a:p>
            <a:pPr marL="285750" indent="-285750">
              <a:buFont typeface="Arial" panose="020B0604020202020204" pitchFamily="34" charset="0"/>
              <a:buChar char="•"/>
            </a:pPr>
            <a:r>
              <a:rPr lang="nb-NO" dirty="0">
                <a:solidFill>
                  <a:srgbClr val="4B565B"/>
                </a:solidFill>
                <a:latin typeface="Open Sans"/>
              </a:rPr>
              <a:t>To soverom</a:t>
            </a:r>
          </a:p>
          <a:p>
            <a:pPr marL="285750" indent="-285750">
              <a:buFont typeface="Arial" panose="020B0604020202020204" pitchFamily="34" charset="0"/>
              <a:buChar char="•"/>
            </a:pPr>
            <a:r>
              <a:rPr lang="nb-NO" dirty="0">
                <a:solidFill>
                  <a:srgbClr val="4B565B"/>
                </a:solidFill>
                <a:latin typeface="Open Sans"/>
              </a:rPr>
              <a:t>Tre - fire senger</a:t>
            </a:r>
          </a:p>
          <a:p>
            <a:pPr marL="285750" indent="-285750">
              <a:buFont typeface="Arial" panose="020B0604020202020204" pitchFamily="34" charset="0"/>
              <a:buChar char="•"/>
            </a:pPr>
            <a:r>
              <a:rPr lang="nb-NO" dirty="0">
                <a:solidFill>
                  <a:srgbClr val="4B565B"/>
                </a:solidFill>
                <a:latin typeface="Open Sans"/>
              </a:rPr>
              <a:t>Ett - to bad</a:t>
            </a:r>
          </a:p>
          <a:p>
            <a:pPr marL="285750" indent="-285750">
              <a:buFont typeface="Arial" panose="020B0604020202020204" pitchFamily="34" charset="0"/>
              <a:buChar char="•"/>
            </a:pPr>
            <a:endParaRPr lang="nb-NO" dirty="0">
              <a:solidFill>
                <a:srgbClr val="4B565B"/>
              </a:solidFill>
              <a:latin typeface="Open Sans"/>
            </a:endParaRPr>
          </a:p>
          <a:p>
            <a:pPr marL="285750" indent="-285750">
              <a:buFont typeface="Arial" panose="020B0604020202020204" pitchFamily="34" charset="0"/>
              <a:buChar char="•"/>
            </a:pPr>
            <a:r>
              <a:rPr lang="nb-NO" dirty="0">
                <a:solidFill>
                  <a:srgbClr val="4B565B"/>
                </a:solidFill>
                <a:latin typeface="Open Sans"/>
              </a:rPr>
              <a:t>Har i tillegg utstyr for å lage egen mat</a:t>
            </a:r>
          </a:p>
        </p:txBody>
      </p:sp>
      <p:pic>
        <p:nvPicPr>
          <p:cNvPr id="8" name="Bilde 7">
            <a:extLst>
              <a:ext uri="{FF2B5EF4-FFF2-40B4-BE49-F238E27FC236}">
                <a16:creationId xmlns:a16="http://schemas.microsoft.com/office/drawing/2014/main" xmlns="" id="{5FCC159E-1097-5F47-AAFB-FF52A411A0CF}"/>
              </a:ext>
            </a:extLst>
          </p:cNvPr>
          <p:cNvPicPr>
            <a:picLocks noChangeAspect="1"/>
          </p:cNvPicPr>
          <p:nvPr/>
        </p:nvPicPr>
        <p:blipFill>
          <a:blip r:embed="rId5"/>
          <a:stretch>
            <a:fillRect/>
          </a:stretch>
        </p:blipFill>
        <p:spPr>
          <a:xfrm>
            <a:off x="5816129" y="3784164"/>
            <a:ext cx="2579116" cy="1534708"/>
          </a:xfrm>
          <a:prstGeom prst="rect">
            <a:avLst/>
          </a:prstGeom>
        </p:spPr>
      </p:pic>
      <p:pic>
        <p:nvPicPr>
          <p:cNvPr id="9" name="Bilde 8">
            <a:extLst>
              <a:ext uri="{FF2B5EF4-FFF2-40B4-BE49-F238E27FC236}">
                <a16:creationId xmlns:a16="http://schemas.microsoft.com/office/drawing/2014/main" xmlns="" id="{25EEE4D9-0117-2C49-A808-32C1D1F420FD}"/>
              </a:ext>
            </a:extLst>
          </p:cNvPr>
          <p:cNvPicPr>
            <a:picLocks noChangeAspect="1"/>
          </p:cNvPicPr>
          <p:nvPr/>
        </p:nvPicPr>
        <p:blipFill>
          <a:blip r:embed="rId6"/>
          <a:stretch>
            <a:fillRect/>
          </a:stretch>
        </p:blipFill>
        <p:spPr>
          <a:xfrm>
            <a:off x="5816132" y="5323293"/>
            <a:ext cx="2579113" cy="1534707"/>
          </a:xfrm>
          <a:prstGeom prst="rect">
            <a:avLst/>
          </a:prstGeom>
        </p:spPr>
      </p:pic>
    </p:spTree>
    <p:extLst>
      <p:ext uri="{BB962C8B-B14F-4D97-AF65-F5344CB8AC3E}">
        <p14:creationId xmlns:p14="http://schemas.microsoft.com/office/powerpoint/2010/main" val="3132890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5" name="Title 4">
            <a:extLst>
              <a:ext uri="{FF2B5EF4-FFF2-40B4-BE49-F238E27FC236}">
                <a16:creationId xmlns:a16="http://schemas.microsoft.com/office/drawing/2014/main" xmlns="" id="{4C6E51A6-8B72-4921-AD13-7CA92EEEB8E6}"/>
              </a:ext>
            </a:extLst>
          </p:cNvPr>
          <p:cNvSpPr>
            <a:spLocks noGrp="1"/>
          </p:cNvSpPr>
          <p:nvPr>
            <p:ph type="title"/>
          </p:nvPr>
        </p:nvSpPr>
        <p:spPr>
          <a:xfrm>
            <a:off x="858982" y="270164"/>
            <a:ext cx="7446818" cy="1112591"/>
          </a:xfrm>
        </p:spPr>
        <p:txBody>
          <a:bodyPr/>
          <a:lstStyle/>
          <a:p>
            <a:r>
              <a:rPr lang="nb-NO" dirty="0"/>
              <a:t>Hvem kan reise til  </a:t>
            </a:r>
            <a:r>
              <a:rPr lang="nb-NO" dirty="0" err="1"/>
              <a:t>Reuma</a:t>
            </a:r>
            <a:r>
              <a:rPr lang="nb-NO" dirty="0"/>
              <a:t>-Sol?</a:t>
            </a:r>
          </a:p>
        </p:txBody>
      </p:sp>
      <p:sp>
        <p:nvSpPr>
          <p:cNvPr id="7" name="Content Placeholder 6">
            <a:extLst>
              <a:ext uri="{FF2B5EF4-FFF2-40B4-BE49-F238E27FC236}">
                <a16:creationId xmlns:a16="http://schemas.microsoft.com/office/drawing/2014/main" xmlns="" id="{9E6EAF62-DAF4-4FF5-BE14-F1E84559DFFB}"/>
              </a:ext>
            </a:extLst>
          </p:cNvPr>
          <p:cNvSpPr>
            <a:spLocks noGrp="1"/>
          </p:cNvSpPr>
          <p:nvPr>
            <p:ph idx="1"/>
          </p:nvPr>
        </p:nvSpPr>
        <p:spPr>
          <a:xfrm>
            <a:off x="858982" y="1191491"/>
            <a:ext cx="7384473" cy="4899354"/>
          </a:xfrm>
        </p:spPr>
        <p:txBody>
          <a:bodyPr/>
          <a:lstStyle/>
          <a:p>
            <a:pPr marL="457200" indent="-457200">
              <a:buFontTx/>
              <a:buChar char="-"/>
            </a:pPr>
            <a:r>
              <a:rPr lang="nb-NO" dirty="0"/>
              <a:t>Du som ønsker ferie i trygge omgivelser</a:t>
            </a:r>
          </a:p>
          <a:p>
            <a:pPr marL="457200" indent="-457200">
              <a:buFontTx/>
              <a:buChar char="-"/>
            </a:pPr>
            <a:r>
              <a:rPr lang="nb-NO" dirty="0"/>
              <a:t>Du som vil feriere i et sosialt miljø</a:t>
            </a:r>
          </a:p>
          <a:p>
            <a:pPr marL="457200" indent="-457200">
              <a:buFontTx/>
              <a:buChar char="-"/>
            </a:pPr>
            <a:r>
              <a:rPr lang="nb-NO" dirty="0"/>
              <a:t>Du som ønsker trening og avslapping</a:t>
            </a:r>
          </a:p>
          <a:p>
            <a:pPr marL="457200" indent="-457200">
              <a:buFontTx/>
              <a:buChar char="-"/>
            </a:pPr>
            <a:r>
              <a:rPr lang="nb-NO" dirty="0"/>
              <a:t>Du som ønsker spa og tilpasset kosthold</a:t>
            </a:r>
          </a:p>
          <a:p>
            <a:pPr marL="457200" indent="-457200">
              <a:buFontTx/>
              <a:buChar char="-"/>
            </a:pPr>
            <a:r>
              <a:rPr lang="nb-NO" dirty="0"/>
              <a:t>Du som ønsker fysioterapi og massasje</a:t>
            </a:r>
          </a:p>
          <a:p>
            <a:pPr marL="457200" indent="-457200">
              <a:buFontTx/>
              <a:buChar char="-"/>
            </a:pPr>
            <a:r>
              <a:rPr lang="nb-NO" dirty="0"/>
              <a:t>Du som vil reise med familien</a:t>
            </a:r>
          </a:p>
          <a:p>
            <a:pPr marL="457200" indent="-457200">
              <a:buFontTx/>
              <a:buChar char="-"/>
            </a:pPr>
            <a:r>
              <a:rPr lang="nb-NO" dirty="0"/>
              <a:t>Du som ønsker «isfrie» vinterveger</a:t>
            </a:r>
          </a:p>
          <a:p>
            <a:pPr marL="457200" indent="-457200">
              <a:buFontTx/>
              <a:buChar char="-"/>
            </a:pPr>
            <a:r>
              <a:rPr lang="nb-NO" dirty="0" err="1"/>
              <a:t>Allle</a:t>
            </a:r>
            <a:r>
              <a:rPr lang="nb-NO" dirty="0"/>
              <a:t> er velkomne til </a:t>
            </a:r>
            <a:r>
              <a:rPr lang="nb-NO" dirty="0" err="1"/>
              <a:t>Reuma</a:t>
            </a:r>
            <a:r>
              <a:rPr lang="nb-NO" dirty="0"/>
              <a:t>-Sol </a:t>
            </a:r>
          </a:p>
        </p:txBody>
      </p:sp>
    </p:spTree>
    <p:extLst>
      <p:ext uri="{BB962C8B-B14F-4D97-AF65-F5344CB8AC3E}">
        <p14:creationId xmlns:p14="http://schemas.microsoft.com/office/powerpoint/2010/main" val="10924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5" name="Title 4">
            <a:extLst>
              <a:ext uri="{FF2B5EF4-FFF2-40B4-BE49-F238E27FC236}">
                <a16:creationId xmlns:a16="http://schemas.microsoft.com/office/drawing/2014/main" xmlns="" id="{746CE18D-8BA5-47C1-856C-437418A957FC}"/>
              </a:ext>
            </a:extLst>
          </p:cNvPr>
          <p:cNvSpPr>
            <a:spLocks noGrp="1"/>
          </p:cNvSpPr>
          <p:nvPr>
            <p:ph type="title"/>
          </p:nvPr>
        </p:nvSpPr>
        <p:spPr>
          <a:xfrm>
            <a:off x="852055" y="429491"/>
            <a:ext cx="7474527" cy="953264"/>
          </a:xfrm>
        </p:spPr>
        <p:txBody>
          <a:bodyPr/>
          <a:lstStyle/>
          <a:p>
            <a:r>
              <a:rPr lang="nb-NO" dirty="0"/>
              <a:t>Hvordan bestille </a:t>
            </a:r>
          </a:p>
        </p:txBody>
      </p:sp>
      <p:sp>
        <p:nvSpPr>
          <p:cNvPr id="7" name="Content Placeholder 6">
            <a:extLst>
              <a:ext uri="{FF2B5EF4-FFF2-40B4-BE49-F238E27FC236}">
                <a16:creationId xmlns:a16="http://schemas.microsoft.com/office/drawing/2014/main" xmlns="" id="{C1D94690-9423-46D5-BC3D-CB2197A53F06}"/>
              </a:ext>
            </a:extLst>
          </p:cNvPr>
          <p:cNvSpPr>
            <a:spLocks noGrp="1"/>
          </p:cNvSpPr>
          <p:nvPr>
            <p:ph idx="1"/>
          </p:nvPr>
        </p:nvSpPr>
        <p:spPr>
          <a:xfrm>
            <a:off x="921327" y="1382755"/>
            <a:ext cx="7405255" cy="4708090"/>
          </a:xfrm>
        </p:spPr>
        <p:txBody>
          <a:bodyPr/>
          <a:lstStyle/>
          <a:p>
            <a:pPr marL="457200" indent="-457200">
              <a:buFontTx/>
              <a:buChar char="-"/>
            </a:pPr>
            <a:r>
              <a:rPr lang="nb-NO" dirty="0"/>
              <a:t>Nettside </a:t>
            </a:r>
            <a:r>
              <a:rPr lang="nb-NO" dirty="0">
                <a:hlinkClick r:id="rId5"/>
              </a:rPr>
              <a:t>www.reuma-sol.com</a:t>
            </a:r>
            <a:r>
              <a:rPr lang="nb-NO" dirty="0"/>
              <a:t> </a:t>
            </a:r>
          </a:p>
          <a:p>
            <a:pPr marL="457200" indent="-457200">
              <a:buFontTx/>
              <a:buChar char="-"/>
            </a:pPr>
            <a:r>
              <a:rPr lang="nb-NO" dirty="0"/>
              <a:t>Telefon  +34 620 912 253</a:t>
            </a:r>
          </a:p>
          <a:p>
            <a:pPr marL="457200" indent="-457200">
              <a:buFontTx/>
              <a:buChar char="-"/>
            </a:pPr>
            <a:r>
              <a:rPr lang="nb-NO" dirty="0"/>
              <a:t>Helsereiser as 23 00 12 60</a:t>
            </a:r>
          </a:p>
        </p:txBody>
      </p:sp>
    </p:spTree>
    <p:extLst>
      <p:ext uri="{BB962C8B-B14F-4D97-AF65-F5344CB8AC3E}">
        <p14:creationId xmlns:p14="http://schemas.microsoft.com/office/powerpoint/2010/main" val="325964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B5611"/>
        </a:solidFill>
        <a:effectLst/>
      </p:bgPr>
    </p:bg>
    <p:spTree>
      <p:nvGrpSpPr>
        <p:cNvPr id="1" name=""/>
        <p:cNvGrpSpPr/>
        <p:nvPr/>
      </p:nvGrpSpPr>
      <p:grpSpPr>
        <a:xfrm>
          <a:off x="0" y="0"/>
          <a:ext cx="0" cy="0"/>
          <a:chOff x="0" y="0"/>
          <a:chExt cx="0" cy="0"/>
        </a:xfrm>
      </p:grpSpPr>
      <p:pic>
        <p:nvPicPr>
          <p:cNvPr id="7" name="Bilde 6" descr="Et bilde som inneholder vegg, innendørs, kabinett&#10;&#10;Beskrivelse som er generert med svært høy visshet">
            <a:extLst>
              <a:ext uri="{FF2B5EF4-FFF2-40B4-BE49-F238E27FC236}">
                <a16:creationId xmlns:a16="http://schemas.microsoft.com/office/drawing/2014/main" xmlns="" id="{E8F3A1EB-B2A0-4B02-9E8A-83B16EE9F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8450" y="1206422"/>
            <a:ext cx="9144000" cy="4846599"/>
          </a:xfrm>
          <a:prstGeom prst="rect">
            <a:avLst/>
          </a:prstGeom>
        </p:spPr>
      </p:pic>
    </p:spTree>
    <p:extLst>
      <p:ext uri="{BB962C8B-B14F-4D97-AF65-F5344CB8AC3E}">
        <p14:creationId xmlns:p14="http://schemas.microsoft.com/office/powerpoint/2010/main" val="85772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innendørs, serviett, sitter, håndkle&#10;&#10;Beskrivelse som er generert med høy visshet">
            <a:extLst>
              <a:ext uri="{FF2B5EF4-FFF2-40B4-BE49-F238E27FC236}">
                <a16:creationId xmlns:a16="http://schemas.microsoft.com/office/drawing/2014/main" xmlns="" id="{7EDA3737-29A9-4C0C-A20D-58FDBE5CA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98" y="-101756"/>
            <a:ext cx="12372899" cy="6959756"/>
          </a:xfrm>
          <a:prstGeom prst="rect">
            <a:avLst/>
          </a:prstGeom>
          <a:solidFill>
            <a:srgbClr val="BB5611"/>
          </a:solidFill>
        </p:spPr>
      </p:pic>
    </p:spTree>
    <p:extLst>
      <p:ext uri="{BB962C8B-B14F-4D97-AF65-F5344CB8AC3E}">
        <p14:creationId xmlns:p14="http://schemas.microsoft.com/office/powerpoint/2010/main" val="36579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B0DA3C-4730-45EB-A11E-E31B8F189029}"/>
              </a:ext>
            </a:extLst>
          </p:cNvPr>
          <p:cNvPicPr>
            <a:picLocks noChangeAspect="1"/>
          </p:cNvPicPr>
          <p:nvPr/>
        </p:nvPicPr>
        <p:blipFill>
          <a:blip r:embed="rId3">
            <a:lum/>
            <a:alphaModFix/>
          </a:blip>
          <a:srcRect r="84434"/>
          <a:stretch>
            <a:fillRect/>
          </a:stretch>
        </p:blipFill>
        <p:spPr>
          <a:xfrm>
            <a:off x="0" y="0"/>
            <a:ext cx="755641" cy="6858000"/>
          </a:xfrm>
          <a:prstGeom prst="rect">
            <a:avLst/>
          </a:prstGeom>
          <a:noFill/>
          <a:ln cap="flat">
            <a:noFill/>
          </a:ln>
        </p:spPr>
      </p:pic>
      <p:pic>
        <p:nvPicPr>
          <p:cNvPr id="3" name="Picture 2">
            <a:extLst>
              <a:ext uri="{FF2B5EF4-FFF2-40B4-BE49-F238E27FC236}">
                <a16:creationId xmlns:a16="http://schemas.microsoft.com/office/drawing/2014/main" xmlns="" id="{DD27A07D-05B5-47D4-82A9-06333F0B8950}"/>
              </a:ext>
            </a:extLst>
          </p:cNvPr>
          <p:cNvPicPr>
            <a:picLocks noChangeAspect="1"/>
          </p:cNvPicPr>
          <p:nvPr/>
        </p:nvPicPr>
        <p:blipFill>
          <a:blip r:embed="rId4">
            <a:lum/>
            <a:alphaModFix/>
          </a:blip>
          <a:srcRect l="84434"/>
          <a:stretch>
            <a:fillRect/>
          </a:stretch>
        </p:blipFill>
        <p:spPr>
          <a:xfrm>
            <a:off x="8388358" y="0"/>
            <a:ext cx="755641" cy="6858000"/>
          </a:xfrm>
          <a:prstGeom prst="rect">
            <a:avLst/>
          </a:prstGeom>
          <a:noFill/>
          <a:ln cap="flat">
            <a:noFill/>
          </a:ln>
        </p:spPr>
      </p:pic>
      <p:sp>
        <p:nvSpPr>
          <p:cNvPr id="4" name="Text Box 3">
            <a:extLst>
              <a:ext uri="{FF2B5EF4-FFF2-40B4-BE49-F238E27FC236}">
                <a16:creationId xmlns:a16="http://schemas.microsoft.com/office/drawing/2014/main" xmlns="" id="{8D7F7243-01DC-48A4-90C0-45A8D7A27CAE}"/>
              </a:ext>
            </a:extLst>
          </p:cNvPr>
          <p:cNvSpPr/>
          <p:nvPr/>
        </p:nvSpPr>
        <p:spPr>
          <a:xfrm>
            <a:off x="788996" y="679318"/>
            <a:ext cx="7562883" cy="83317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6798" rIns="90004" bIns="46798" anchor="t" anchorCtr="0" compatLnSpc="1">
            <a:spAutoFit/>
          </a:bodyPr>
          <a:lstStyle/>
          <a:p>
            <a:pPr marL="0" marR="0" lvl="0" indent="0" algn="ctr" defTabSz="914400" rtl="0" fontAlgn="auto" hangingPunct="1">
              <a:lnSpc>
                <a:spcPct val="100000"/>
              </a:lnSpc>
              <a:spcBef>
                <a:spcPts val="30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nb-NO" sz="4800" dirty="0">
                <a:solidFill>
                  <a:srgbClr val="FF6600"/>
                </a:solidFill>
                <a:latin typeface="Arial" pitchFamily="2"/>
                <a:ea typeface="Microsoft YaHei" pitchFamily="2"/>
                <a:cs typeface="Microsoft YaHei" pitchFamily="2"/>
              </a:rPr>
              <a:t>Basseng</a:t>
            </a:r>
            <a:endParaRPr lang="nb-NO" sz="4800" b="0" i="0" u="none" strike="noStrike" kern="1200" cap="none" spc="0" baseline="0" dirty="0">
              <a:solidFill>
                <a:srgbClr val="FF6600"/>
              </a:solidFill>
              <a:uFillTx/>
              <a:latin typeface="Arial" pitchFamily="2"/>
              <a:ea typeface="Microsoft YaHei" pitchFamily="2"/>
              <a:cs typeface="Microsoft YaHei" pitchFamily="2"/>
            </a:endParaRPr>
          </a:p>
        </p:txBody>
      </p:sp>
      <p:sp>
        <p:nvSpPr>
          <p:cNvPr id="5" name="TekstSylinder 4">
            <a:extLst>
              <a:ext uri="{FF2B5EF4-FFF2-40B4-BE49-F238E27FC236}">
                <a16:creationId xmlns:a16="http://schemas.microsoft.com/office/drawing/2014/main" xmlns="" id="{BE547063-3346-654D-BB39-9654B0E75AD8}"/>
              </a:ext>
            </a:extLst>
          </p:cNvPr>
          <p:cNvSpPr txBox="1"/>
          <p:nvPr/>
        </p:nvSpPr>
        <p:spPr>
          <a:xfrm>
            <a:off x="1169580" y="2528003"/>
            <a:ext cx="6974958" cy="1200329"/>
          </a:xfrm>
          <a:prstGeom prst="rect">
            <a:avLst/>
          </a:prstGeom>
          <a:noFill/>
        </p:spPr>
        <p:txBody>
          <a:bodyPr wrap="square" rtlCol="0">
            <a:spAutoFit/>
          </a:bodyPr>
          <a:lstStyle/>
          <a:p>
            <a:pPr marL="285750" indent="-285750">
              <a:buFont typeface="Arial" panose="020B0604020202020204" pitchFamily="34" charset="0"/>
              <a:buChar char="•"/>
            </a:pPr>
            <a:r>
              <a:rPr lang="nb-NO" dirty="0"/>
              <a:t>Flere basseng, hvorav ett alltid er varmet opp til å holde 34 grader, og ett saltvannsbasseng</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I tillegg tilbyr </a:t>
            </a:r>
            <a:r>
              <a:rPr lang="nb-NO" dirty="0" err="1"/>
              <a:t>Reuma</a:t>
            </a:r>
            <a:r>
              <a:rPr lang="nb-NO" dirty="0"/>
              <a:t>-Sol også en badstue og et </a:t>
            </a:r>
            <a:r>
              <a:rPr lang="nb-NO" dirty="0" err="1"/>
              <a:t>jaccuzzi</a:t>
            </a:r>
            <a:endParaRPr lang="nb-NO" dirty="0"/>
          </a:p>
        </p:txBody>
      </p:sp>
      <p:pic>
        <p:nvPicPr>
          <p:cNvPr id="10" name="Bilde 9">
            <a:extLst>
              <a:ext uri="{FF2B5EF4-FFF2-40B4-BE49-F238E27FC236}">
                <a16:creationId xmlns:a16="http://schemas.microsoft.com/office/drawing/2014/main" xmlns="" id="{7FAC32C1-9507-F245-BA1A-62CFD28C24B2}"/>
              </a:ext>
            </a:extLst>
          </p:cNvPr>
          <p:cNvPicPr>
            <a:picLocks noChangeAspect="1"/>
          </p:cNvPicPr>
          <p:nvPr/>
        </p:nvPicPr>
        <p:blipFill>
          <a:blip r:embed="rId5"/>
          <a:stretch>
            <a:fillRect/>
          </a:stretch>
        </p:blipFill>
        <p:spPr>
          <a:xfrm>
            <a:off x="755641" y="4391247"/>
            <a:ext cx="4375550" cy="2466753"/>
          </a:xfrm>
          <a:prstGeom prst="rect">
            <a:avLst/>
          </a:prstGeom>
        </p:spPr>
      </p:pic>
      <p:pic>
        <p:nvPicPr>
          <p:cNvPr id="11" name="Bilde 10">
            <a:extLst>
              <a:ext uri="{FF2B5EF4-FFF2-40B4-BE49-F238E27FC236}">
                <a16:creationId xmlns:a16="http://schemas.microsoft.com/office/drawing/2014/main" xmlns="" id="{46F521DA-D0FE-8C42-A37B-F9DFD51170D0}"/>
              </a:ext>
            </a:extLst>
          </p:cNvPr>
          <p:cNvPicPr>
            <a:picLocks noChangeAspect="1"/>
          </p:cNvPicPr>
          <p:nvPr/>
        </p:nvPicPr>
        <p:blipFill>
          <a:blip r:embed="rId6"/>
          <a:stretch>
            <a:fillRect/>
          </a:stretch>
        </p:blipFill>
        <p:spPr>
          <a:xfrm>
            <a:off x="4674676" y="4391246"/>
            <a:ext cx="3713682" cy="2466753"/>
          </a:xfrm>
          <a:prstGeom prst="rect">
            <a:avLst/>
          </a:prstGeom>
        </p:spPr>
      </p:pic>
    </p:spTree>
    <p:extLst>
      <p:ext uri="{BB962C8B-B14F-4D97-AF65-F5344CB8AC3E}">
        <p14:creationId xmlns:p14="http://schemas.microsoft.com/office/powerpoint/2010/main" val="2998847806"/>
      </p:ext>
    </p:extLst>
  </p:cSld>
  <p:clrMapOvr>
    <a:masterClrMapping/>
  </p:clrMapOvr>
</p:sld>
</file>

<file path=ppt/theme/theme1.xml><?xml version="1.0" encoding="utf-8"?>
<a:theme xmlns:a="http://schemas.openxmlformats.org/drawingml/2006/main" name="Predetermin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10835</TotalTime>
  <Words>1181</Words>
  <Application>Microsoft Office PowerPoint</Application>
  <PresentationFormat>Skjermfremvisning (4:3)</PresentationFormat>
  <Paragraphs>216</Paragraphs>
  <Slides>33</Slides>
  <Notes>32</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33</vt:i4>
      </vt:variant>
    </vt:vector>
  </HeadingPairs>
  <TitlesOfParts>
    <vt:vector size="41" baseType="lpstr">
      <vt:lpstr>Microsoft YaHei</vt:lpstr>
      <vt:lpstr>Arial</vt:lpstr>
      <vt:lpstr>Calibri</vt:lpstr>
      <vt:lpstr>DejaVu Sans</vt:lpstr>
      <vt:lpstr>Mangal</vt:lpstr>
      <vt:lpstr>Open Sans</vt:lpstr>
      <vt:lpstr>Times New Roman</vt:lpstr>
      <vt:lpstr>Predeterminado</vt:lpstr>
      <vt:lpstr>PowerPoint-presentasjon</vt:lpstr>
      <vt:lpstr>PowerPoint-presentasjon</vt:lpstr>
      <vt:lpstr>PowerPoint-presentasjon</vt:lpstr>
      <vt:lpstr>PowerPoint-presentasjon</vt:lpstr>
      <vt:lpstr>Hvem kan reise til  Reuma-Sol?</vt:lpstr>
      <vt:lpstr>Hvordan bestille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Priser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Presentasjon V3.1</dc:title>
  <dc:creator>Tone Granaas</dc:creator>
  <cp:lastModifiedBy>Bruker</cp:lastModifiedBy>
  <cp:revision>722</cp:revision>
  <dcterms:created xsi:type="dcterms:W3CDTF">2018-08-31T15:19:34Z</dcterms:created>
  <dcterms:modified xsi:type="dcterms:W3CDTF">2019-06-06T09:20:06Z</dcterms:modified>
</cp:coreProperties>
</file>